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2"/>
  </p:notesMasterIdLst>
  <p:sldIdLst>
    <p:sldId id="460" r:id="rId2"/>
    <p:sldId id="463" r:id="rId3"/>
    <p:sldId id="462" r:id="rId4"/>
    <p:sldId id="464" r:id="rId5"/>
    <p:sldId id="469" r:id="rId6"/>
    <p:sldId id="467" r:id="rId7"/>
    <p:sldId id="468" r:id="rId8"/>
    <p:sldId id="473" r:id="rId9"/>
    <p:sldId id="472" r:id="rId10"/>
    <p:sldId id="470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Full" cryptAlgorithmClass="hash" cryptAlgorithmType="typeAny" cryptAlgorithmSid="4" spinCount="100000" saltData="NBjbB5+FUuH86kjTpOsq2A==" hashData="bshzVxJ7kXWWLIvxiLJId03NcsM="/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E00D6"/>
    <a:srgbClr val="D765FF"/>
    <a:srgbClr val="00643C"/>
    <a:srgbClr val="00EE8E"/>
    <a:srgbClr val="C729FF"/>
    <a:srgbClr val="BB00FE"/>
    <a:srgbClr val="AA00E6"/>
    <a:srgbClr val="FF1D8E"/>
    <a:srgbClr val="FF57AB"/>
    <a:srgbClr val="00B06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88" autoAdjust="0"/>
    <p:restoredTop sz="94624" autoAdjust="0"/>
  </p:normalViewPr>
  <p:slideViewPr>
    <p:cSldViewPr>
      <p:cViewPr varScale="1">
        <p:scale>
          <a:sx n="88" d="100"/>
          <a:sy n="88" d="100"/>
        </p:scale>
        <p:origin x="1310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24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617FBB-B2C8-46B3-BA9C-1862CC0C4F31}" type="datetimeFigureOut">
              <a:rPr lang="en-CA" smtClean="0"/>
              <a:pPr/>
              <a:t>2022-09-12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D99275-DB89-4B66-9162-670025BE5B6F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y-AM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D99275-DB89-4B66-9162-670025BE5B6F}" type="slidenum">
              <a:rPr lang="en-CA" smtClean="0"/>
              <a:pPr/>
              <a:t>1</a:t>
            </a:fld>
            <a:endParaRPr lang="en-CA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y-AM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D99275-DB89-4B66-9162-670025BE5B6F}" type="slidenum">
              <a:rPr lang="en-CA" smtClean="0"/>
              <a:pPr/>
              <a:t>10</a:t>
            </a:fld>
            <a:endParaRPr lang="en-C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y-AM"/>
          </a:p>
        </p:txBody>
      </p:sp>
      <p:grpSp>
        <p:nvGrpSpPr>
          <p:cNvPr id="19" name="Group 18"/>
          <p:cNvGrpSpPr/>
          <p:nvPr/>
        </p:nvGrpSpPr>
        <p:grpSpPr>
          <a:xfrm>
            <a:off x="84982" y="659588"/>
            <a:ext cx="8906618" cy="5426088"/>
            <a:chOff x="84982" y="762000"/>
            <a:chExt cx="8906618" cy="5426088"/>
          </a:xfrm>
        </p:grpSpPr>
        <p:pic>
          <p:nvPicPr>
            <p:cNvPr id="1026" name="Picture 2" descr="C:\Users\мм\Desktop\Math 5-glukh 2\127342281-online-internet-courses-tutorial-web-education-concept-vector-flat-cartoon-design-graphic-illustrati.jpg"/>
            <p:cNvPicPr>
              <a:picLocks noChangeAspect="1" noChangeArrowheads="1"/>
            </p:cNvPicPr>
            <p:nvPr/>
          </p:nvPicPr>
          <p:blipFill>
            <a:blip r:embed="rId3" cstate="print"/>
            <a:stretch>
              <a:fillRect/>
            </a:stretch>
          </p:blipFill>
          <p:spPr bwMode="auto">
            <a:xfrm>
              <a:off x="84982" y="762000"/>
              <a:ext cx="8906618" cy="5426088"/>
            </a:xfrm>
            <a:prstGeom prst="rect">
              <a:avLst/>
            </a:prstGeom>
            <a:noFill/>
            <a:ln>
              <a:noFill/>
            </a:ln>
            <a:effectLst/>
          </p:spPr>
        </p:pic>
        <p:pic>
          <p:nvPicPr>
            <p:cNvPr id="15" name="Picture 2" descr="C:\Users\мм\Desktop\Math 5-glukh 2\127342281-online-internet-courses-tutorial-web-education-concept-vector-flat-cartoon-design-graphic-illustrati.jpg"/>
            <p:cNvPicPr>
              <a:picLocks noChangeAspect="1" noChangeArrowheads="1"/>
            </p:cNvPicPr>
            <p:nvPr/>
          </p:nvPicPr>
          <p:blipFill>
            <a:blip r:embed="rId3" cstate="print"/>
            <a:srcRect l="68345" t="52292" r="26522" b="36805"/>
            <a:stretch>
              <a:fillRect/>
            </a:stretch>
          </p:blipFill>
          <p:spPr bwMode="auto">
            <a:xfrm>
              <a:off x="6166800" y="2667000"/>
              <a:ext cx="462600" cy="591600"/>
            </a:xfrm>
            <a:prstGeom prst="rect">
              <a:avLst/>
            </a:prstGeom>
            <a:noFill/>
            <a:ln>
              <a:noFill/>
            </a:ln>
            <a:effectLst/>
          </p:spPr>
        </p:pic>
        <p:pic>
          <p:nvPicPr>
            <p:cNvPr id="17" name="Picture 2" descr="C:\Users\мм\Desktop\Math 5-glukh 2\127342281-online-internet-courses-tutorial-web-education-concept-vector-flat-cartoon-design-graphic-illustrati.jpg"/>
            <p:cNvPicPr>
              <a:picLocks noChangeAspect="1" noChangeArrowheads="1"/>
            </p:cNvPicPr>
            <p:nvPr/>
          </p:nvPicPr>
          <p:blipFill>
            <a:blip r:embed="rId3" cstate="print"/>
            <a:srcRect l="62356" t="53364" r="31655" b="42423"/>
            <a:stretch>
              <a:fillRect/>
            </a:stretch>
          </p:blipFill>
          <p:spPr bwMode="auto">
            <a:xfrm>
              <a:off x="5638800" y="3200400"/>
              <a:ext cx="533400" cy="685800"/>
            </a:xfrm>
            <a:prstGeom prst="rect">
              <a:avLst/>
            </a:prstGeom>
            <a:noFill/>
            <a:ln>
              <a:noFill/>
            </a:ln>
            <a:effectLst/>
          </p:spPr>
        </p:pic>
      </p:grpSp>
      <p:sp>
        <p:nvSpPr>
          <p:cNvPr id="43" name="TextBox 42"/>
          <p:cNvSpPr txBox="1"/>
          <p:nvPr/>
        </p:nvSpPr>
        <p:spPr>
          <a:xfrm>
            <a:off x="2438400" y="3200400"/>
            <a:ext cx="1524000" cy="584775"/>
          </a:xfrm>
          <a:prstGeom prst="rect">
            <a:avLst/>
          </a:prstGeom>
          <a:solidFill>
            <a:srgbClr val="F7E1FF"/>
          </a:solidFill>
          <a:ln>
            <a:solidFill>
              <a:srgbClr val="9E00D6"/>
            </a:solidFill>
          </a:ln>
          <a:effectLst>
            <a:outerShdw blurRad="50800" dist="889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n w="0">
                  <a:solidFill>
                    <a:srgbClr val="9E00D6"/>
                  </a:solidFill>
                </a:ln>
                <a:solidFill>
                  <a:srgbClr val="D765FF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uFill>
                  <a:solidFill>
                    <a:schemeClr val="bg1"/>
                  </a:solidFill>
                </a:uFill>
                <a:latin typeface="Courier Unicode" pitchFamily="18" charset="0"/>
              </a:rPr>
              <a:t>ԴԱՍ 9 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76200" y="6258580"/>
            <a:ext cx="441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400" b="1" dirty="0" smtClean="0">
                <a:ln w="0"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chemeClr val="bg1">
                    <a:lumMod val="65000"/>
                  </a:schemeClr>
                </a:solidFill>
                <a:latin typeface="Courier Unicode" pitchFamily="18" charset="0"/>
              </a:rPr>
              <a:t>Գայանե Սիմոնյան</a:t>
            </a:r>
          </a:p>
          <a:p>
            <a:r>
              <a:rPr lang="en-CA" sz="1400" b="1" dirty="0" err="1" smtClean="0">
                <a:ln w="0"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chemeClr val="bg1">
                    <a:lumMod val="65000"/>
                  </a:schemeClr>
                </a:solidFill>
                <a:latin typeface="Courier Unicode" pitchFamily="18" charset="0"/>
              </a:rPr>
              <a:t>Կոտայքի</a:t>
            </a:r>
            <a:r>
              <a:rPr lang="en-CA" sz="1400" b="1" dirty="0" smtClean="0">
                <a:ln w="0"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chemeClr val="bg1">
                    <a:lumMod val="65000"/>
                  </a:schemeClr>
                </a:solidFill>
                <a:latin typeface="Courier Unicode" pitchFamily="18" charset="0"/>
              </a:rPr>
              <a:t> </a:t>
            </a:r>
            <a:r>
              <a:rPr lang="en-CA" sz="1400" b="1" dirty="0" err="1" smtClean="0">
                <a:ln w="0"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chemeClr val="bg1">
                    <a:lumMod val="65000"/>
                  </a:schemeClr>
                </a:solidFill>
                <a:latin typeface="Courier Unicode" pitchFamily="18" charset="0"/>
              </a:rPr>
              <a:t>մարզի</a:t>
            </a:r>
            <a:r>
              <a:rPr lang="en-CA" sz="1400" b="1" dirty="0" smtClean="0">
                <a:ln w="0"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chemeClr val="bg1">
                    <a:lumMod val="65000"/>
                  </a:schemeClr>
                </a:solidFill>
                <a:latin typeface="Courier Unicode" pitchFamily="18" charset="0"/>
              </a:rPr>
              <a:t> </a:t>
            </a:r>
            <a:r>
              <a:rPr lang="en-CA" sz="1400" b="1" dirty="0" err="1" smtClean="0">
                <a:ln w="0"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chemeClr val="bg1">
                    <a:lumMod val="65000"/>
                  </a:schemeClr>
                </a:solidFill>
                <a:latin typeface="Courier Unicode" pitchFamily="18" charset="0"/>
              </a:rPr>
              <a:t>Ակունքի</a:t>
            </a:r>
            <a:r>
              <a:rPr lang="en-CA" sz="1400" b="1" dirty="0" smtClean="0">
                <a:ln w="0"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chemeClr val="bg1">
                    <a:lumMod val="65000"/>
                  </a:schemeClr>
                </a:solidFill>
                <a:latin typeface="Courier Unicode" pitchFamily="18" charset="0"/>
              </a:rPr>
              <a:t> </a:t>
            </a:r>
            <a:r>
              <a:rPr lang="en-CA" sz="1400" b="1" dirty="0" err="1" smtClean="0">
                <a:ln w="0"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chemeClr val="bg1">
                    <a:lumMod val="65000"/>
                  </a:schemeClr>
                </a:solidFill>
                <a:latin typeface="Courier Unicode" pitchFamily="18" charset="0"/>
              </a:rPr>
              <a:t>միջն</a:t>
            </a:r>
            <a:r>
              <a:rPr lang="en-CA" sz="1400" b="1" dirty="0" smtClean="0">
                <a:ln w="0"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chemeClr val="bg1">
                    <a:lumMod val="65000"/>
                  </a:schemeClr>
                </a:solidFill>
                <a:latin typeface="Courier Unicode" pitchFamily="18" charset="0"/>
              </a:rPr>
              <a:t>. </a:t>
            </a:r>
            <a:r>
              <a:rPr lang="en-CA" sz="1400" b="1" dirty="0" err="1" smtClean="0">
                <a:ln w="0"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chemeClr val="bg1">
                    <a:lumMod val="65000"/>
                  </a:schemeClr>
                </a:solidFill>
                <a:latin typeface="Courier Unicode" pitchFamily="18" charset="0"/>
              </a:rPr>
              <a:t>դպրոց</a:t>
            </a:r>
            <a:endParaRPr lang="en-CA" sz="1400" b="1" dirty="0">
              <a:ln w="0">
                <a:solidFill>
                  <a:schemeClr val="tx1">
                    <a:lumMod val="75000"/>
                    <a:lumOff val="25000"/>
                  </a:schemeClr>
                </a:solidFill>
              </a:ln>
              <a:solidFill>
                <a:schemeClr val="bg1">
                  <a:lumMod val="65000"/>
                </a:schemeClr>
              </a:solidFill>
              <a:latin typeface="Courier Unicode" pitchFamily="18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4267200" y="228600"/>
            <a:ext cx="4648200" cy="646331"/>
          </a:xfrm>
          <a:prstGeom prst="rect">
            <a:avLst/>
          </a:prstGeom>
          <a:solidFill>
            <a:srgbClr val="F7E1FF"/>
          </a:solidFill>
          <a:ln>
            <a:solidFill>
              <a:srgbClr val="9E00D6"/>
            </a:solidFill>
          </a:ln>
          <a:effectLst>
            <a:outerShdw blurRad="50800" dist="165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sz="3600" b="1" spc="300" dirty="0" smtClean="0">
                <a:ln w="0">
                  <a:solidFill>
                    <a:srgbClr val="9E00D6"/>
                  </a:solidFill>
                </a:ln>
                <a:solidFill>
                  <a:srgbClr val="D765FF"/>
                </a:solidFill>
                <a:uFill>
                  <a:solidFill>
                    <a:schemeClr val="bg1"/>
                  </a:solidFill>
                </a:uFill>
                <a:latin typeface="Courier Unicode" pitchFamily="18" charset="0"/>
              </a:rPr>
              <a:t>ՄԱԹԵՄԱՏԻԿԱ 5</a:t>
            </a:r>
            <a:endParaRPr lang="en-CA" sz="3200" b="1" spc="300" dirty="0">
              <a:ln w="0">
                <a:solidFill>
                  <a:srgbClr val="9E00D6"/>
                </a:solidFill>
              </a:ln>
              <a:solidFill>
                <a:srgbClr val="D765FF"/>
              </a:solidFill>
              <a:uFill>
                <a:solidFill>
                  <a:schemeClr val="bg1"/>
                </a:solidFill>
              </a:uFill>
              <a:latin typeface="Courier Unicode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09600" y="3842772"/>
            <a:ext cx="4648200" cy="1338828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>
            <a:spAutoFit/>
          </a:bodyPr>
          <a:lstStyle/>
          <a:p>
            <a:pPr algn="ctr"/>
            <a:r>
              <a:rPr lang="ru-RU" sz="2600" b="1" spc="-150" dirty="0" smtClean="0">
                <a:ln w="0">
                  <a:solidFill>
                    <a:srgbClr val="009E9A"/>
                  </a:solidFill>
                </a:ln>
                <a:solidFill>
                  <a:srgbClr val="66FFFF"/>
                </a:solidFill>
                <a:uFill>
                  <a:solidFill>
                    <a:schemeClr val="bg1"/>
                  </a:solidFill>
                </a:uFill>
                <a:latin typeface="Courier Unicode" pitchFamily="18" charset="0"/>
              </a:rPr>
              <a:t>Բնական թվերի գումարումը. գումարման տեղափոխական օրենքը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nimBg="1"/>
      <p:bldP spid="42" grpId="0" animBg="1"/>
      <p:bldP spid="1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y-AM"/>
          </a:p>
        </p:txBody>
      </p:sp>
      <p:grpSp>
        <p:nvGrpSpPr>
          <p:cNvPr id="2" name="Group 18"/>
          <p:cNvGrpSpPr/>
          <p:nvPr/>
        </p:nvGrpSpPr>
        <p:grpSpPr>
          <a:xfrm>
            <a:off x="84982" y="659588"/>
            <a:ext cx="8906618" cy="5426088"/>
            <a:chOff x="84982" y="762000"/>
            <a:chExt cx="8906618" cy="5426088"/>
          </a:xfrm>
        </p:grpSpPr>
        <p:pic>
          <p:nvPicPr>
            <p:cNvPr id="1026" name="Picture 2" descr="C:\Users\мм\Desktop\Math 5-glukh 2\127342281-online-internet-courses-tutorial-web-education-concept-vector-flat-cartoon-design-graphic-illustrati.jpg"/>
            <p:cNvPicPr>
              <a:picLocks noChangeAspect="1" noChangeArrowheads="1"/>
            </p:cNvPicPr>
            <p:nvPr/>
          </p:nvPicPr>
          <p:blipFill>
            <a:blip r:embed="rId3" cstate="print"/>
            <a:stretch>
              <a:fillRect/>
            </a:stretch>
          </p:blipFill>
          <p:spPr bwMode="auto">
            <a:xfrm>
              <a:off x="84982" y="762000"/>
              <a:ext cx="8906618" cy="5426088"/>
            </a:xfrm>
            <a:prstGeom prst="rect">
              <a:avLst/>
            </a:prstGeom>
            <a:noFill/>
            <a:ln>
              <a:noFill/>
            </a:ln>
            <a:effectLst/>
          </p:spPr>
        </p:pic>
        <p:pic>
          <p:nvPicPr>
            <p:cNvPr id="15" name="Picture 2" descr="C:\Users\мм\Desktop\Math 5-glukh 2\127342281-online-internet-courses-tutorial-web-education-concept-vector-flat-cartoon-design-graphic-illustrati.jpg"/>
            <p:cNvPicPr>
              <a:picLocks noChangeAspect="1" noChangeArrowheads="1"/>
            </p:cNvPicPr>
            <p:nvPr/>
          </p:nvPicPr>
          <p:blipFill>
            <a:blip r:embed="rId3" cstate="print"/>
            <a:srcRect l="68345" t="52292" r="26522" b="36805"/>
            <a:stretch>
              <a:fillRect/>
            </a:stretch>
          </p:blipFill>
          <p:spPr bwMode="auto">
            <a:xfrm>
              <a:off x="6166800" y="2667000"/>
              <a:ext cx="462600" cy="591600"/>
            </a:xfrm>
            <a:prstGeom prst="rect">
              <a:avLst/>
            </a:prstGeom>
            <a:noFill/>
            <a:ln>
              <a:noFill/>
            </a:ln>
            <a:effectLst/>
          </p:spPr>
        </p:pic>
        <p:pic>
          <p:nvPicPr>
            <p:cNvPr id="17" name="Picture 2" descr="C:\Users\мм\Desktop\Math 5-glukh 2\127342281-online-internet-courses-tutorial-web-education-concept-vector-flat-cartoon-design-graphic-illustrati.jpg"/>
            <p:cNvPicPr>
              <a:picLocks noChangeAspect="1" noChangeArrowheads="1"/>
            </p:cNvPicPr>
            <p:nvPr/>
          </p:nvPicPr>
          <p:blipFill>
            <a:blip r:embed="rId3" cstate="print"/>
            <a:srcRect l="62356" t="53364" r="31655" b="42423"/>
            <a:stretch>
              <a:fillRect/>
            </a:stretch>
          </p:blipFill>
          <p:spPr bwMode="auto">
            <a:xfrm>
              <a:off x="5638800" y="3200400"/>
              <a:ext cx="533400" cy="685800"/>
            </a:xfrm>
            <a:prstGeom prst="rect">
              <a:avLst/>
            </a:prstGeom>
            <a:noFill/>
            <a:ln>
              <a:noFill/>
            </a:ln>
            <a:effectLst/>
          </p:spPr>
        </p:pic>
      </p:grpSp>
      <p:sp>
        <p:nvSpPr>
          <p:cNvPr id="44" name="TextBox 43"/>
          <p:cNvSpPr txBox="1"/>
          <p:nvPr/>
        </p:nvSpPr>
        <p:spPr>
          <a:xfrm>
            <a:off x="76200" y="6258580"/>
            <a:ext cx="441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400" b="1" dirty="0" smtClean="0">
                <a:ln w="0"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chemeClr val="bg1">
                    <a:lumMod val="65000"/>
                  </a:schemeClr>
                </a:solidFill>
                <a:latin typeface="Courier Unicode" pitchFamily="18" charset="0"/>
              </a:rPr>
              <a:t>Գայանե Սիմոնյան</a:t>
            </a:r>
          </a:p>
          <a:p>
            <a:r>
              <a:rPr lang="en-CA" sz="1400" b="1" dirty="0" err="1" smtClean="0">
                <a:ln w="0"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chemeClr val="bg1">
                    <a:lumMod val="65000"/>
                  </a:schemeClr>
                </a:solidFill>
                <a:latin typeface="Courier Unicode" pitchFamily="18" charset="0"/>
              </a:rPr>
              <a:t>Կոտայքի</a:t>
            </a:r>
            <a:r>
              <a:rPr lang="en-CA" sz="1400" b="1" dirty="0" smtClean="0">
                <a:ln w="0"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chemeClr val="bg1">
                    <a:lumMod val="65000"/>
                  </a:schemeClr>
                </a:solidFill>
                <a:latin typeface="Courier Unicode" pitchFamily="18" charset="0"/>
              </a:rPr>
              <a:t> </a:t>
            </a:r>
            <a:r>
              <a:rPr lang="en-CA" sz="1400" b="1" dirty="0" err="1" smtClean="0">
                <a:ln w="0"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chemeClr val="bg1">
                    <a:lumMod val="65000"/>
                  </a:schemeClr>
                </a:solidFill>
                <a:latin typeface="Courier Unicode" pitchFamily="18" charset="0"/>
              </a:rPr>
              <a:t>մարզի</a:t>
            </a:r>
            <a:r>
              <a:rPr lang="en-CA" sz="1400" b="1" dirty="0" smtClean="0">
                <a:ln w="0"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chemeClr val="bg1">
                    <a:lumMod val="65000"/>
                  </a:schemeClr>
                </a:solidFill>
                <a:latin typeface="Courier Unicode" pitchFamily="18" charset="0"/>
              </a:rPr>
              <a:t> </a:t>
            </a:r>
            <a:r>
              <a:rPr lang="en-CA" sz="1400" b="1" dirty="0" err="1" smtClean="0">
                <a:ln w="0"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chemeClr val="bg1">
                    <a:lumMod val="65000"/>
                  </a:schemeClr>
                </a:solidFill>
                <a:latin typeface="Courier Unicode" pitchFamily="18" charset="0"/>
              </a:rPr>
              <a:t>Ակունքի</a:t>
            </a:r>
            <a:r>
              <a:rPr lang="en-CA" sz="1400" b="1" dirty="0" smtClean="0">
                <a:ln w="0"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chemeClr val="bg1">
                    <a:lumMod val="65000"/>
                  </a:schemeClr>
                </a:solidFill>
                <a:latin typeface="Courier Unicode" pitchFamily="18" charset="0"/>
              </a:rPr>
              <a:t> </a:t>
            </a:r>
            <a:r>
              <a:rPr lang="en-CA" sz="1400" b="1" dirty="0" err="1" smtClean="0">
                <a:ln w="0"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chemeClr val="bg1">
                    <a:lumMod val="65000"/>
                  </a:schemeClr>
                </a:solidFill>
                <a:latin typeface="Courier Unicode" pitchFamily="18" charset="0"/>
              </a:rPr>
              <a:t>միջն</a:t>
            </a:r>
            <a:r>
              <a:rPr lang="en-CA" sz="1400" b="1" dirty="0" smtClean="0">
                <a:ln w="0"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chemeClr val="bg1">
                    <a:lumMod val="65000"/>
                  </a:schemeClr>
                </a:solidFill>
                <a:latin typeface="Courier Unicode" pitchFamily="18" charset="0"/>
              </a:rPr>
              <a:t>. </a:t>
            </a:r>
            <a:r>
              <a:rPr lang="en-CA" sz="1400" b="1" dirty="0" err="1" smtClean="0">
                <a:ln w="0"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chemeClr val="bg1">
                    <a:lumMod val="65000"/>
                  </a:schemeClr>
                </a:solidFill>
                <a:latin typeface="Courier Unicode" pitchFamily="18" charset="0"/>
              </a:rPr>
              <a:t>դպրոց</a:t>
            </a:r>
            <a:endParaRPr lang="en-CA" sz="1400" b="1" dirty="0">
              <a:ln w="0">
                <a:solidFill>
                  <a:schemeClr val="tx1">
                    <a:lumMod val="75000"/>
                    <a:lumOff val="25000"/>
                  </a:schemeClr>
                </a:solidFill>
              </a:ln>
              <a:solidFill>
                <a:schemeClr val="bg1">
                  <a:lumMod val="65000"/>
                </a:schemeClr>
              </a:solidFill>
              <a:latin typeface="Courier Unicode" pitchFamily="18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2667000" y="877669"/>
            <a:ext cx="6248400" cy="646331"/>
          </a:xfrm>
          <a:prstGeom prst="rect">
            <a:avLst/>
          </a:prstGeom>
          <a:solidFill>
            <a:srgbClr val="F7E1FF"/>
          </a:solidFill>
          <a:ln>
            <a:solidFill>
              <a:srgbClr val="9E00D6"/>
            </a:solidFill>
          </a:ln>
          <a:effectLst>
            <a:outerShdw blurRad="50800" dist="165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sz="3600" b="1" spc="300" dirty="0" smtClean="0">
                <a:ln w="0">
                  <a:solidFill>
                    <a:srgbClr val="9E00D6"/>
                  </a:solidFill>
                </a:ln>
                <a:solidFill>
                  <a:srgbClr val="D765FF"/>
                </a:solidFill>
                <a:uFill>
                  <a:solidFill>
                    <a:schemeClr val="bg1"/>
                  </a:solidFill>
                </a:uFill>
                <a:latin typeface="Courier Unicode" pitchFamily="18" charset="0"/>
              </a:rPr>
              <a:t>ՇՆՈՐՀԱԿԱԼՈՒԹՅՈՒՆ</a:t>
            </a:r>
            <a:endParaRPr lang="en-CA" sz="3200" b="1" spc="300" dirty="0">
              <a:ln w="0">
                <a:solidFill>
                  <a:srgbClr val="9E00D6"/>
                </a:solidFill>
              </a:ln>
              <a:solidFill>
                <a:srgbClr val="D765FF"/>
              </a:solidFill>
              <a:uFill>
                <a:solidFill>
                  <a:schemeClr val="bg1"/>
                </a:solidFill>
              </a:uFill>
              <a:latin typeface="Courier Unicode" pitchFamily="18" charset="0"/>
            </a:endParaRPr>
          </a:p>
        </p:txBody>
      </p:sp>
      <p:sp>
        <p:nvSpPr>
          <p:cNvPr id="11" name="TextBox 14"/>
          <p:cNvSpPr txBox="1"/>
          <p:nvPr/>
        </p:nvSpPr>
        <p:spPr>
          <a:xfrm>
            <a:off x="838200" y="3289518"/>
            <a:ext cx="3657600" cy="181588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CA" sz="1600" b="1" i="1" dirty="0" err="1" smtClean="0">
                <a:latin typeface="Sylfaen" pitchFamily="18" charset="0"/>
              </a:rPr>
              <a:t>Դասագիրք</a:t>
            </a:r>
            <a:r>
              <a:rPr lang="en-CA" sz="1600" b="1" i="1" dirty="0" smtClean="0">
                <a:latin typeface="Sylfaen" pitchFamily="18" charset="0"/>
              </a:rPr>
              <a:t>՝</a:t>
            </a:r>
            <a:r>
              <a:rPr lang="en-CA" sz="1600" dirty="0" smtClean="0">
                <a:latin typeface="Sylfaen" pitchFamily="18" charset="0"/>
              </a:rPr>
              <a:t> </a:t>
            </a:r>
          </a:p>
          <a:p>
            <a:r>
              <a:rPr lang="en-CA" sz="1600" dirty="0" smtClean="0">
                <a:latin typeface="Sylfaen" pitchFamily="18" charset="0"/>
              </a:rPr>
              <a:t>Բ.  </a:t>
            </a:r>
            <a:r>
              <a:rPr lang="en-CA" sz="1600" dirty="0" err="1" smtClean="0">
                <a:latin typeface="Sylfaen" pitchFamily="18" charset="0"/>
              </a:rPr>
              <a:t>Նահապետյան</a:t>
            </a:r>
            <a:r>
              <a:rPr lang="en-CA" sz="1600" dirty="0" smtClean="0">
                <a:latin typeface="Sylfaen" pitchFamily="18" charset="0"/>
              </a:rPr>
              <a:t>,  Ա. </a:t>
            </a:r>
            <a:r>
              <a:rPr lang="en-CA" sz="1600" dirty="0" err="1" smtClean="0">
                <a:latin typeface="Sylfaen" pitchFamily="18" charset="0"/>
              </a:rPr>
              <a:t>Աբրահամյան</a:t>
            </a:r>
            <a:r>
              <a:rPr lang="en-CA" sz="1600" dirty="0" smtClean="0">
                <a:latin typeface="Sylfaen" pitchFamily="18" charset="0"/>
              </a:rPr>
              <a:t>, «</a:t>
            </a:r>
            <a:r>
              <a:rPr lang="en-CA" sz="1600" dirty="0" err="1" smtClean="0">
                <a:latin typeface="Sylfaen" pitchFamily="18" charset="0"/>
              </a:rPr>
              <a:t>Մաթեմատիկա</a:t>
            </a:r>
            <a:r>
              <a:rPr lang="en-CA" sz="1600" dirty="0" smtClean="0">
                <a:latin typeface="Sylfaen" pitchFamily="18" charset="0"/>
              </a:rPr>
              <a:t> 5»</a:t>
            </a:r>
            <a:r>
              <a:rPr lang="ru-RU" sz="1600" dirty="0" smtClean="0">
                <a:latin typeface="Sylfaen" pitchFamily="18" charset="0"/>
              </a:rPr>
              <a:t> մաս 1, </a:t>
            </a:r>
            <a:r>
              <a:rPr lang="en-CA" sz="1600" dirty="0" smtClean="0">
                <a:latin typeface="Sylfaen" pitchFamily="18" charset="0"/>
              </a:rPr>
              <a:t> </a:t>
            </a:r>
            <a:r>
              <a:rPr lang="en-CA" sz="1600" dirty="0" err="1" smtClean="0">
                <a:latin typeface="Sylfaen" pitchFamily="18" charset="0"/>
              </a:rPr>
              <a:t>հիմնական</a:t>
            </a:r>
            <a:r>
              <a:rPr lang="en-CA" sz="1600" dirty="0" smtClean="0">
                <a:latin typeface="Sylfaen" pitchFamily="18" charset="0"/>
              </a:rPr>
              <a:t>  </a:t>
            </a:r>
            <a:r>
              <a:rPr lang="en-CA" sz="1600" dirty="0" err="1" smtClean="0">
                <a:latin typeface="Sylfaen" pitchFamily="18" charset="0"/>
              </a:rPr>
              <a:t>դպրոցի</a:t>
            </a:r>
            <a:r>
              <a:rPr lang="en-CA" sz="1600" dirty="0" smtClean="0">
                <a:latin typeface="Sylfaen" pitchFamily="18" charset="0"/>
              </a:rPr>
              <a:t>  5-րդ  </a:t>
            </a:r>
            <a:r>
              <a:rPr lang="en-CA" sz="1600" dirty="0" err="1" smtClean="0">
                <a:latin typeface="Sylfaen" pitchFamily="18" charset="0"/>
              </a:rPr>
              <a:t>դասարանի</a:t>
            </a:r>
            <a:r>
              <a:rPr lang="en-CA" sz="1600" dirty="0" smtClean="0">
                <a:latin typeface="Sylfaen" pitchFamily="18" charset="0"/>
              </a:rPr>
              <a:t>  </a:t>
            </a:r>
            <a:r>
              <a:rPr lang="en-CA" sz="1600" dirty="0" err="1" smtClean="0">
                <a:latin typeface="Sylfaen" pitchFamily="18" charset="0"/>
              </a:rPr>
              <a:t>դասագիրք</a:t>
            </a:r>
            <a:r>
              <a:rPr lang="en-CA" sz="1600" dirty="0" smtClean="0">
                <a:latin typeface="Sylfaen" pitchFamily="18" charset="0"/>
              </a:rPr>
              <a:t>,</a:t>
            </a:r>
            <a:r>
              <a:rPr lang="ru-RU" sz="1600" dirty="0" smtClean="0">
                <a:latin typeface="Sylfaen" pitchFamily="18" charset="0"/>
              </a:rPr>
              <a:t> </a:t>
            </a:r>
          </a:p>
          <a:p>
            <a:r>
              <a:rPr lang="en-CA" sz="1600" dirty="0" smtClean="0">
                <a:latin typeface="Sylfaen" pitchFamily="18" charset="0"/>
              </a:rPr>
              <a:t>«</a:t>
            </a:r>
            <a:r>
              <a:rPr lang="en-CA" sz="1600" dirty="0" err="1" smtClean="0">
                <a:latin typeface="Sylfaen" pitchFamily="18" charset="0"/>
              </a:rPr>
              <a:t>Մանմար</a:t>
            </a:r>
            <a:r>
              <a:rPr lang="en-CA" sz="1600" dirty="0" smtClean="0">
                <a:latin typeface="Sylfaen" pitchFamily="18" charset="0"/>
              </a:rPr>
              <a:t>»   </a:t>
            </a:r>
            <a:r>
              <a:rPr lang="en-CA" sz="1600" dirty="0" err="1" smtClean="0">
                <a:latin typeface="Sylfaen" pitchFamily="18" charset="0"/>
              </a:rPr>
              <a:t>հրատարակչություն</a:t>
            </a:r>
            <a:r>
              <a:rPr lang="en-CA" sz="1600" dirty="0" smtClean="0">
                <a:latin typeface="Sylfaen" pitchFamily="18" charset="0"/>
              </a:rPr>
              <a:t>,  </a:t>
            </a:r>
            <a:r>
              <a:rPr lang="en-CA" sz="1600" dirty="0" err="1" smtClean="0">
                <a:latin typeface="Sylfaen" pitchFamily="18" charset="0"/>
              </a:rPr>
              <a:t>Երևան</a:t>
            </a:r>
            <a:r>
              <a:rPr lang="en-CA" sz="1600" dirty="0" smtClean="0">
                <a:latin typeface="Sylfaen" pitchFamily="18" charset="0"/>
              </a:rPr>
              <a:t>  201</a:t>
            </a:r>
            <a:r>
              <a:rPr lang="ru-RU" sz="1600" dirty="0" smtClean="0">
                <a:latin typeface="Sylfaen" pitchFamily="18" charset="0"/>
              </a:rPr>
              <a:t>9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  <p:bldP spid="1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hy-AM" dirty="0"/>
          </a:p>
        </p:txBody>
      </p:sp>
      <p:grpSp>
        <p:nvGrpSpPr>
          <p:cNvPr id="19" name="Group 18"/>
          <p:cNvGrpSpPr>
            <a:grpSpLocks noChangeAspect="1"/>
          </p:cNvGrpSpPr>
          <p:nvPr/>
        </p:nvGrpSpPr>
        <p:grpSpPr>
          <a:xfrm>
            <a:off x="5370574" y="3429000"/>
            <a:ext cx="3621026" cy="3352800"/>
            <a:chOff x="4876800" y="2971800"/>
            <a:chExt cx="4114800" cy="3810000"/>
          </a:xfrm>
        </p:grpSpPr>
        <p:grpSp>
          <p:nvGrpSpPr>
            <p:cNvPr id="10" name="Group 9"/>
            <p:cNvGrpSpPr/>
            <p:nvPr/>
          </p:nvGrpSpPr>
          <p:grpSpPr>
            <a:xfrm>
              <a:off x="4876800" y="2971800"/>
              <a:ext cx="4114800" cy="3810000"/>
              <a:chOff x="4114800" y="2829464"/>
              <a:chExt cx="4876800" cy="3952336"/>
            </a:xfrm>
          </p:grpSpPr>
          <p:grpSp>
            <p:nvGrpSpPr>
              <p:cNvPr id="3" name="Group 24"/>
              <p:cNvGrpSpPr/>
              <p:nvPr/>
            </p:nvGrpSpPr>
            <p:grpSpPr>
              <a:xfrm>
                <a:off x="4114800" y="2895600"/>
                <a:ext cx="4876800" cy="3886200"/>
                <a:chOff x="1298243" y="967978"/>
                <a:chExt cx="6663563" cy="5549503"/>
              </a:xfrm>
              <a:effectLst/>
            </p:grpSpPr>
            <p:grpSp>
              <p:nvGrpSpPr>
                <p:cNvPr id="4" name="Group 22"/>
                <p:cNvGrpSpPr/>
                <p:nvPr/>
              </p:nvGrpSpPr>
              <p:grpSpPr>
                <a:xfrm>
                  <a:off x="1298243" y="967978"/>
                  <a:ext cx="6663563" cy="5549503"/>
                  <a:chOff x="1298243" y="967978"/>
                  <a:chExt cx="6663563" cy="5549503"/>
                </a:xfrm>
              </p:grpSpPr>
              <p:pic>
                <p:nvPicPr>
                  <p:cNvPr id="6" name="Picture 2" descr="C:\Users\мм\Desktop\Math 5-glukh 2\127342281-online-internet-courses-tutorial-web-education-concept-vector-flat-cartoon-design-graphic-illustrati.jpg"/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/>
                  <a:srcRect l="3640" t="4687" r="4143" b="3125"/>
                  <a:stretch>
                    <a:fillRect/>
                  </a:stretch>
                </p:blipFill>
                <p:spPr bwMode="auto">
                  <a:xfrm>
                    <a:off x="1298243" y="967978"/>
                    <a:ext cx="6663563" cy="554950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</p:spPr>
              </p:pic>
              <p:pic>
                <p:nvPicPr>
                  <p:cNvPr id="7" name="Picture 2" descr="C:\Users\мм\Desktop\Math 5-glukh 2\127342281-online-internet-courses-tutorial-web-education-concept-vector-flat-cartoon-design-graphic-illustrati.jpg"/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/>
                  <a:srcRect l="65818" t="18987" r="24691" b="70886"/>
                  <a:stretch>
                    <a:fillRect/>
                  </a:stretch>
                </p:blipFill>
                <p:spPr bwMode="auto">
                  <a:xfrm>
                    <a:off x="5105400" y="1432800"/>
                    <a:ext cx="685800" cy="609600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</p:spPr>
              </p:pic>
              <p:pic>
                <p:nvPicPr>
                  <p:cNvPr id="8" name="Picture 2" descr="C:\Users\мм\Desktop\Math 5-glukh 2\127342281-online-internet-courses-tutorial-web-education-concept-vector-flat-cartoon-design-graphic-illustrati.jpg"/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/>
                  <a:srcRect l="72145" t="32911" r="22582" b="59494"/>
                  <a:stretch>
                    <a:fillRect/>
                  </a:stretch>
                </p:blipFill>
                <p:spPr bwMode="auto">
                  <a:xfrm>
                    <a:off x="6195600" y="3048000"/>
                    <a:ext cx="381000" cy="457200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</p:spPr>
              </p:pic>
            </p:grpSp>
            <p:sp>
              <p:nvSpPr>
                <p:cNvPr id="5" name="Freeform 4"/>
                <p:cNvSpPr/>
                <p:nvPr/>
              </p:nvSpPr>
              <p:spPr>
                <a:xfrm>
                  <a:off x="4835347" y="1543507"/>
                  <a:ext cx="1711757" cy="2099463"/>
                </a:xfrm>
                <a:custGeom>
                  <a:avLst/>
                  <a:gdLst>
                    <a:gd name="connsiteX0" fmla="*/ 14631 w 1711757"/>
                    <a:gd name="connsiteY0" fmla="*/ 1199693 h 2099463"/>
                    <a:gd name="connsiteX1" fmla="*/ 0 w 1711757"/>
                    <a:gd name="connsiteY1" fmla="*/ 1126541 h 2099463"/>
                    <a:gd name="connsiteX2" fmla="*/ 21946 w 1711757"/>
                    <a:gd name="connsiteY2" fmla="*/ 907085 h 2099463"/>
                    <a:gd name="connsiteX3" fmla="*/ 87783 w 1711757"/>
                    <a:gd name="connsiteY3" fmla="*/ 453543 h 2099463"/>
                    <a:gd name="connsiteX4" fmla="*/ 138989 w 1711757"/>
                    <a:gd name="connsiteY4" fmla="*/ 124359 h 2099463"/>
                    <a:gd name="connsiteX5" fmla="*/ 153619 w 1711757"/>
                    <a:gd name="connsiteY5" fmla="*/ 7315 h 2099463"/>
                    <a:gd name="connsiteX6" fmla="*/ 182880 w 1711757"/>
                    <a:gd name="connsiteY6" fmla="*/ 0 h 2099463"/>
                    <a:gd name="connsiteX7" fmla="*/ 1697127 w 1711757"/>
                    <a:gd name="connsiteY7" fmla="*/ 877824 h 2099463"/>
                    <a:gd name="connsiteX8" fmla="*/ 1711757 w 1711757"/>
                    <a:gd name="connsiteY8" fmla="*/ 936346 h 2099463"/>
                    <a:gd name="connsiteX9" fmla="*/ 1623975 w 1711757"/>
                    <a:gd name="connsiteY9" fmla="*/ 1543507 h 2099463"/>
                    <a:gd name="connsiteX10" fmla="*/ 1550823 w 1711757"/>
                    <a:gd name="connsiteY10" fmla="*/ 2070202 h 2099463"/>
                    <a:gd name="connsiteX11" fmla="*/ 1528877 w 1711757"/>
                    <a:gd name="connsiteY11" fmla="*/ 2099463 h 2099463"/>
                    <a:gd name="connsiteX12" fmla="*/ 14631 w 1711757"/>
                    <a:gd name="connsiteY12" fmla="*/ 1199693 h 2099463"/>
                    <a:gd name="connsiteX0" fmla="*/ 14631 w 1711757"/>
                    <a:gd name="connsiteY0" fmla="*/ 1199693 h 2099463"/>
                    <a:gd name="connsiteX1" fmla="*/ 0 w 1711757"/>
                    <a:gd name="connsiteY1" fmla="*/ 1126541 h 2099463"/>
                    <a:gd name="connsiteX2" fmla="*/ 21946 w 1711757"/>
                    <a:gd name="connsiteY2" fmla="*/ 907085 h 2099463"/>
                    <a:gd name="connsiteX3" fmla="*/ 87783 w 1711757"/>
                    <a:gd name="connsiteY3" fmla="*/ 453543 h 2099463"/>
                    <a:gd name="connsiteX4" fmla="*/ 138989 w 1711757"/>
                    <a:gd name="connsiteY4" fmla="*/ 124359 h 2099463"/>
                    <a:gd name="connsiteX5" fmla="*/ 153619 w 1711757"/>
                    <a:gd name="connsiteY5" fmla="*/ 7315 h 2099463"/>
                    <a:gd name="connsiteX6" fmla="*/ 182880 w 1711757"/>
                    <a:gd name="connsiteY6" fmla="*/ 0 h 2099463"/>
                    <a:gd name="connsiteX7" fmla="*/ 1697127 w 1711757"/>
                    <a:gd name="connsiteY7" fmla="*/ 877824 h 2099463"/>
                    <a:gd name="connsiteX8" fmla="*/ 1711757 w 1711757"/>
                    <a:gd name="connsiteY8" fmla="*/ 936346 h 2099463"/>
                    <a:gd name="connsiteX9" fmla="*/ 1623975 w 1711757"/>
                    <a:gd name="connsiteY9" fmla="*/ 1543507 h 2099463"/>
                    <a:gd name="connsiteX10" fmla="*/ 1550823 w 1711757"/>
                    <a:gd name="connsiteY10" fmla="*/ 2070202 h 2099463"/>
                    <a:gd name="connsiteX11" fmla="*/ 1528877 w 1711757"/>
                    <a:gd name="connsiteY11" fmla="*/ 2099463 h 2099463"/>
                    <a:gd name="connsiteX12" fmla="*/ 270053 w 1711757"/>
                    <a:gd name="connsiteY12" fmla="*/ 1352093 h 2099463"/>
                    <a:gd name="connsiteX13" fmla="*/ 14631 w 1711757"/>
                    <a:gd name="connsiteY13" fmla="*/ 1199693 h 2099463"/>
                    <a:gd name="connsiteX0" fmla="*/ 41453 w 1711757"/>
                    <a:gd name="connsiteY0" fmla="*/ 1199693 h 2099463"/>
                    <a:gd name="connsiteX1" fmla="*/ 0 w 1711757"/>
                    <a:gd name="connsiteY1" fmla="*/ 1126541 h 2099463"/>
                    <a:gd name="connsiteX2" fmla="*/ 21946 w 1711757"/>
                    <a:gd name="connsiteY2" fmla="*/ 907085 h 2099463"/>
                    <a:gd name="connsiteX3" fmla="*/ 87783 w 1711757"/>
                    <a:gd name="connsiteY3" fmla="*/ 453543 h 2099463"/>
                    <a:gd name="connsiteX4" fmla="*/ 138989 w 1711757"/>
                    <a:gd name="connsiteY4" fmla="*/ 124359 h 2099463"/>
                    <a:gd name="connsiteX5" fmla="*/ 153619 w 1711757"/>
                    <a:gd name="connsiteY5" fmla="*/ 7315 h 2099463"/>
                    <a:gd name="connsiteX6" fmla="*/ 182880 w 1711757"/>
                    <a:gd name="connsiteY6" fmla="*/ 0 h 2099463"/>
                    <a:gd name="connsiteX7" fmla="*/ 1697127 w 1711757"/>
                    <a:gd name="connsiteY7" fmla="*/ 877824 h 2099463"/>
                    <a:gd name="connsiteX8" fmla="*/ 1711757 w 1711757"/>
                    <a:gd name="connsiteY8" fmla="*/ 936346 h 2099463"/>
                    <a:gd name="connsiteX9" fmla="*/ 1623975 w 1711757"/>
                    <a:gd name="connsiteY9" fmla="*/ 1543507 h 2099463"/>
                    <a:gd name="connsiteX10" fmla="*/ 1550823 w 1711757"/>
                    <a:gd name="connsiteY10" fmla="*/ 2070202 h 2099463"/>
                    <a:gd name="connsiteX11" fmla="*/ 1528877 w 1711757"/>
                    <a:gd name="connsiteY11" fmla="*/ 2099463 h 2099463"/>
                    <a:gd name="connsiteX12" fmla="*/ 270053 w 1711757"/>
                    <a:gd name="connsiteY12" fmla="*/ 1352093 h 2099463"/>
                    <a:gd name="connsiteX13" fmla="*/ 41453 w 1711757"/>
                    <a:gd name="connsiteY13" fmla="*/ 1199693 h 2099463"/>
                    <a:gd name="connsiteX0" fmla="*/ 41453 w 1711757"/>
                    <a:gd name="connsiteY0" fmla="*/ 1199693 h 2099463"/>
                    <a:gd name="connsiteX1" fmla="*/ 0 w 1711757"/>
                    <a:gd name="connsiteY1" fmla="*/ 1126541 h 2099463"/>
                    <a:gd name="connsiteX2" fmla="*/ 21946 w 1711757"/>
                    <a:gd name="connsiteY2" fmla="*/ 907085 h 2099463"/>
                    <a:gd name="connsiteX3" fmla="*/ 87783 w 1711757"/>
                    <a:gd name="connsiteY3" fmla="*/ 453543 h 2099463"/>
                    <a:gd name="connsiteX4" fmla="*/ 138989 w 1711757"/>
                    <a:gd name="connsiteY4" fmla="*/ 124359 h 2099463"/>
                    <a:gd name="connsiteX5" fmla="*/ 153619 w 1711757"/>
                    <a:gd name="connsiteY5" fmla="*/ 7315 h 2099463"/>
                    <a:gd name="connsiteX6" fmla="*/ 182880 w 1711757"/>
                    <a:gd name="connsiteY6" fmla="*/ 0 h 2099463"/>
                    <a:gd name="connsiteX7" fmla="*/ 1697127 w 1711757"/>
                    <a:gd name="connsiteY7" fmla="*/ 877824 h 2099463"/>
                    <a:gd name="connsiteX8" fmla="*/ 1711757 w 1711757"/>
                    <a:gd name="connsiteY8" fmla="*/ 936346 h 2099463"/>
                    <a:gd name="connsiteX9" fmla="*/ 1623975 w 1711757"/>
                    <a:gd name="connsiteY9" fmla="*/ 1543507 h 2099463"/>
                    <a:gd name="connsiteX10" fmla="*/ 1550823 w 1711757"/>
                    <a:gd name="connsiteY10" fmla="*/ 2070202 h 2099463"/>
                    <a:gd name="connsiteX11" fmla="*/ 1528877 w 1711757"/>
                    <a:gd name="connsiteY11" fmla="*/ 2099463 h 2099463"/>
                    <a:gd name="connsiteX12" fmla="*/ 270053 w 1711757"/>
                    <a:gd name="connsiteY12" fmla="*/ 1352093 h 2099463"/>
                    <a:gd name="connsiteX13" fmla="*/ 117653 w 1711757"/>
                    <a:gd name="connsiteY13" fmla="*/ 1275893 h 2099463"/>
                    <a:gd name="connsiteX14" fmla="*/ 41453 w 1711757"/>
                    <a:gd name="connsiteY14" fmla="*/ 1199693 h 2099463"/>
                    <a:gd name="connsiteX0" fmla="*/ 41453 w 1711757"/>
                    <a:gd name="connsiteY0" fmla="*/ 1199693 h 2099463"/>
                    <a:gd name="connsiteX1" fmla="*/ 0 w 1711757"/>
                    <a:gd name="connsiteY1" fmla="*/ 1126541 h 2099463"/>
                    <a:gd name="connsiteX2" fmla="*/ 21946 w 1711757"/>
                    <a:gd name="connsiteY2" fmla="*/ 907085 h 2099463"/>
                    <a:gd name="connsiteX3" fmla="*/ 87783 w 1711757"/>
                    <a:gd name="connsiteY3" fmla="*/ 453543 h 2099463"/>
                    <a:gd name="connsiteX4" fmla="*/ 138989 w 1711757"/>
                    <a:gd name="connsiteY4" fmla="*/ 124359 h 2099463"/>
                    <a:gd name="connsiteX5" fmla="*/ 153619 w 1711757"/>
                    <a:gd name="connsiteY5" fmla="*/ 7315 h 2099463"/>
                    <a:gd name="connsiteX6" fmla="*/ 182880 w 1711757"/>
                    <a:gd name="connsiteY6" fmla="*/ 0 h 2099463"/>
                    <a:gd name="connsiteX7" fmla="*/ 1697127 w 1711757"/>
                    <a:gd name="connsiteY7" fmla="*/ 877824 h 2099463"/>
                    <a:gd name="connsiteX8" fmla="*/ 1711757 w 1711757"/>
                    <a:gd name="connsiteY8" fmla="*/ 936346 h 2099463"/>
                    <a:gd name="connsiteX9" fmla="*/ 1623975 w 1711757"/>
                    <a:gd name="connsiteY9" fmla="*/ 1543507 h 2099463"/>
                    <a:gd name="connsiteX10" fmla="*/ 1550823 w 1711757"/>
                    <a:gd name="connsiteY10" fmla="*/ 2070202 h 2099463"/>
                    <a:gd name="connsiteX11" fmla="*/ 1528877 w 1711757"/>
                    <a:gd name="connsiteY11" fmla="*/ 2099463 h 2099463"/>
                    <a:gd name="connsiteX12" fmla="*/ 270053 w 1711757"/>
                    <a:gd name="connsiteY12" fmla="*/ 1352093 h 2099463"/>
                    <a:gd name="connsiteX13" fmla="*/ 117653 w 1711757"/>
                    <a:gd name="connsiteY13" fmla="*/ 1275893 h 2099463"/>
                    <a:gd name="connsiteX14" fmla="*/ 41453 w 1711757"/>
                    <a:gd name="connsiteY14" fmla="*/ 1199693 h 2099463"/>
                    <a:gd name="connsiteX0" fmla="*/ 41453 w 1711757"/>
                    <a:gd name="connsiteY0" fmla="*/ 1199693 h 2099463"/>
                    <a:gd name="connsiteX1" fmla="*/ 0 w 1711757"/>
                    <a:gd name="connsiteY1" fmla="*/ 1126541 h 2099463"/>
                    <a:gd name="connsiteX2" fmla="*/ 21946 w 1711757"/>
                    <a:gd name="connsiteY2" fmla="*/ 907085 h 2099463"/>
                    <a:gd name="connsiteX3" fmla="*/ 87783 w 1711757"/>
                    <a:gd name="connsiteY3" fmla="*/ 453543 h 2099463"/>
                    <a:gd name="connsiteX4" fmla="*/ 138989 w 1711757"/>
                    <a:gd name="connsiteY4" fmla="*/ 124359 h 2099463"/>
                    <a:gd name="connsiteX5" fmla="*/ 153619 w 1711757"/>
                    <a:gd name="connsiteY5" fmla="*/ 7315 h 2099463"/>
                    <a:gd name="connsiteX6" fmla="*/ 182880 w 1711757"/>
                    <a:gd name="connsiteY6" fmla="*/ 0 h 2099463"/>
                    <a:gd name="connsiteX7" fmla="*/ 1697127 w 1711757"/>
                    <a:gd name="connsiteY7" fmla="*/ 877824 h 2099463"/>
                    <a:gd name="connsiteX8" fmla="*/ 1711757 w 1711757"/>
                    <a:gd name="connsiteY8" fmla="*/ 936346 h 2099463"/>
                    <a:gd name="connsiteX9" fmla="*/ 1623975 w 1711757"/>
                    <a:gd name="connsiteY9" fmla="*/ 1543507 h 2099463"/>
                    <a:gd name="connsiteX10" fmla="*/ 1550823 w 1711757"/>
                    <a:gd name="connsiteY10" fmla="*/ 2070202 h 2099463"/>
                    <a:gd name="connsiteX11" fmla="*/ 1528877 w 1711757"/>
                    <a:gd name="connsiteY11" fmla="*/ 2099463 h 2099463"/>
                    <a:gd name="connsiteX12" fmla="*/ 270053 w 1711757"/>
                    <a:gd name="connsiteY12" fmla="*/ 1352093 h 2099463"/>
                    <a:gd name="connsiteX13" fmla="*/ 117653 w 1711757"/>
                    <a:gd name="connsiteY13" fmla="*/ 1275893 h 2099463"/>
                    <a:gd name="connsiteX14" fmla="*/ 41453 w 1711757"/>
                    <a:gd name="connsiteY14" fmla="*/ 1199693 h 2099463"/>
                    <a:gd name="connsiteX0" fmla="*/ 41453 w 1711757"/>
                    <a:gd name="connsiteY0" fmla="*/ 1199693 h 2099463"/>
                    <a:gd name="connsiteX1" fmla="*/ 0 w 1711757"/>
                    <a:gd name="connsiteY1" fmla="*/ 1126541 h 2099463"/>
                    <a:gd name="connsiteX2" fmla="*/ 21946 w 1711757"/>
                    <a:gd name="connsiteY2" fmla="*/ 907085 h 2099463"/>
                    <a:gd name="connsiteX3" fmla="*/ 87783 w 1711757"/>
                    <a:gd name="connsiteY3" fmla="*/ 453543 h 2099463"/>
                    <a:gd name="connsiteX4" fmla="*/ 138989 w 1711757"/>
                    <a:gd name="connsiteY4" fmla="*/ 124359 h 2099463"/>
                    <a:gd name="connsiteX5" fmla="*/ 153619 w 1711757"/>
                    <a:gd name="connsiteY5" fmla="*/ 7315 h 2099463"/>
                    <a:gd name="connsiteX6" fmla="*/ 182880 w 1711757"/>
                    <a:gd name="connsiteY6" fmla="*/ 0 h 2099463"/>
                    <a:gd name="connsiteX7" fmla="*/ 1697127 w 1711757"/>
                    <a:gd name="connsiteY7" fmla="*/ 877824 h 2099463"/>
                    <a:gd name="connsiteX8" fmla="*/ 1711757 w 1711757"/>
                    <a:gd name="connsiteY8" fmla="*/ 936346 h 2099463"/>
                    <a:gd name="connsiteX9" fmla="*/ 1623975 w 1711757"/>
                    <a:gd name="connsiteY9" fmla="*/ 1543507 h 2099463"/>
                    <a:gd name="connsiteX10" fmla="*/ 1550823 w 1711757"/>
                    <a:gd name="connsiteY10" fmla="*/ 2070202 h 2099463"/>
                    <a:gd name="connsiteX11" fmla="*/ 1528877 w 1711757"/>
                    <a:gd name="connsiteY11" fmla="*/ 2099463 h 2099463"/>
                    <a:gd name="connsiteX12" fmla="*/ 270053 w 1711757"/>
                    <a:gd name="connsiteY12" fmla="*/ 1352093 h 2099463"/>
                    <a:gd name="connsiteX13" fmla="*/ 117653 w 1711757"/>
                    <a:gd name="connsiteY13" fmla="*/ 1275893 h 2099463"/>
                    <a:gd name="connsiteX14" fmla="*/ 41453 w 1711757"/>
                    <a:gd name="connsiteY14" fmla="*/ 1199693 h 2099463"/>
                    <a:gd name="connsiteX0" fmla="*/ 41453 w 1711757"/>
                    <a:gd name="connsiteY0" fmla="*/ 1199693 h 2099463"/>
                    <a:gd name="connsiteX1" fmla="*/ 0 w 1711757"/>
                    <a:gd name="connsiteY1" fmla="*/ 1126541 h 2099463"/>
                    <a:gd name="connsiteX2" fmla="*/ 21946 w 1711757"/>
                    <a:gd name="connsiteY2" fmla="*/ 907085 h 2099463"/>
                    <a:gd name="connsiteX3" fmla="*/ 87783 w 1711757"/>
                    <a:gd name="connsiteY3" fmla="*/ 453543 h 2099463"/>
                    <a:gd name="connsiteX4" fmla="*/ 138989 w 1711757"/>
                    <a:gd name="connsiteY4" fmla="*/ 124359 h 2099463"/>
                    <a:gd name="connsiteX5" fmla="*/ 153619 w 1711757"/>
                    <a:gd name="connsiteY5" fmla="*/ 7315 h 2099463"/>
                    <a:gd name="connsiteX6" fmla="*/ 182880 w 1711757"/>
                    <a:gd name="connsiteY6" fmla="*/ 0 h 2099463"/>
                    <a:gd name="connsiteX7" fmla="*/ 1697127 w 1711757"/>
                    <a:gd name="connsiteY7" fmla="*/ 877824 h 2099463"/>
                    <a:gd name="connsiteX8" fmla="*/ 1711757 w 1711757"/>
                    <a:gd name="connsiteY8" fmla="*/ 936346 h 2099463"/>
                    <a:gd name="connsiteX9" fmla="*/ 1623975 w 1711757"/>
                    <a:gd name="connsiteY9" fmla="*/ 1543507 h 2099463"/>
                    <a:gd name="connsiteX10" fmla="*/ 1550823 w 1711757"/>
                    <a:gd name="connsiteY10" fmla="*/ 2070202 h 2099463"/>
                    <a:gd name="connsiteX11" fmla="*/ 1528877 w 1711757"/>
                    <a:gd name="connsiteY11" fmla="*/ 2099463 h 2099463"/>
                    <a:gd name="connsiteX12" fmla="*/ 270053 w 1711757"/>
                    <a:gd name="connsiteY12" fmla="*/ 1352093 h 2099463"/>
                    <a:gd name="connsiteX13" fmla="*/ 117653 w 1711757"/>
                    <a:gd name="connsiteY13" fmla="*/ 1275893 h 2099463"/>
                    <a:gd name="connsiteX14" fmla="*/ 41453 w 1711757"/>
                    <a:gd name="connsiteY14" fmla="*/ 1199693 h 2099463"/>
                    <a:gd name="connsiteX0" fmla="*/ 41453 w 1711757"/>
                    <a:gd name="connsiteY0" fmla="*/ 1199693 h 2099463"/>
                    <a:gd name="connsiteX1" fmla="*/ 0 w 1711757"/>
                    <a:gd name="connsiteY1" fmla="*/ 1126541 h 2099463"/>
                    <a:gd name="connsiteX2" fmla="*/ 21946 w 1711757"/>
                    <a:gd name="connsiteY2" fmla="*/ 907085 h 2099463"/>
                    <a:gd name="connsiteX3" fmla="*/ 87783 w 1711757"/>
                    <a:gd name="connsiteY3" fmla="*/ 453543 h 2099463"/>
                    <a:gd name="connsiteX4" fmla="*/ 138989 w 1711757"/>
                    <a:gd name="connsiteY4" fmla="*/ 124359 h 2099463"/>
                    <a:gd name="connsiteX5" fmla="*/ 153619 w 1711757"/>
                    <a:gd name="connsiteY5" fmla="*/ 7315 h 2099463"/>
                    <a:gd name="connsiteX6" fmla="*/ 182880 w 1711757"/>
                    <a:gd name="connsiteY6" fmla="*/ 0 h 2099463"/>
                    <a:gd name="connsiteX7" fmla="*/ 1697127 w 1711757"/>
                    <a:gd name="connsiteY7" fmla="*/ 877824 h 2099463"/>
                    <a:gd name="connsiteX8" fmla="*/ 1711757 w 1711757"/>
                    <a:gd name="connsiteY8" fmla="*/ 936346 h 2099463"/>
                    <a:gd name="connsiteX9" fmla="*/ 1623975 w 1711757"/>
                    <a:gd name="connsiteY9" fmla="*/ 1543507 h 2099463"/>
                    <a:gd name="connsiteX10" fmla="*/ 1550823 w 1711757"/>
                    <a:gd name="connsiteY10" fmla="*/ 2070202 h 2099463"/>
                    <a:gd name="connsiteX11" fmla="*/ 1528877 w 1711757"/>
                    <a:gd name="connsiteY11" fmla="*/ 2099463 h 2099463"/>
                    <a:gd name="connsiteX12" fmla="*/ 346253 w 1711757"/>
                    <a:gd name="connsiteY12" fmla="*/ 1428293 h 2099463"/>
                    <a:gd name="connsiteX13" fmla="*/ 117653 w 1711757"/>
                    <a:gd name="connsiteY13" fmla="*/ 1275893 h 2099463"/>
                    <a:gd name="connsiteX14" fmla="*/ 41453 w 1711757"/>
                    <a:gd name="connsiteY14" fmla="*/ 1199693 h 2099463"/>
                    <a:gd name="connsiteX0" fmla="*/ 41453 w 1711757"/>
                    <a:gd name="connsiteY0" fmla="*/ 1199693 h 2099463"/>
                    <a:gd name="connsiteX1" fmla="*/ 0 w 1711757"/>
                    <a:gd name="connsiteY1" fmla="*/ 1126541 h 2099463"/>
                    <a:gd name="connsiteX2" fmla="*/ 21946 w 1711757"/>
                    <a:gd name="connsiteY2" fmla="*/ 907085 h 2099463"/>
                    <a:gd name="connsiteX3" fmla="*/ 87783 w 1711757"/>
                    <a:gd name="connsiteY3" fmla="*/ 453543 h 2099463"/>
                    <a:gd name="connsiteX4" fmla="*/ 138989 w 1711757"/>
                    <a:gd name="connsiteY4" fmla="*/ 124359 h 2099463"/>
                    <a:gd name="connsiteX5" fmla="*/ 153619 w 1711757"/>
                    <a:gd name="connsiteY5" fmla="*/ 7315 h 2099463"/>
                    <a:gd name="connsiteX6" fmla="*/ 182880 w 1711757"/>
                    <a:gd name="connsiteY6" fmla="*/ 0 h 2099463"/>
                    <a:gd name="connsiteX7" fmla="*/ 1697127 w 1711757"/>
                    <a:gd name="connsiteY7" fmla="*/ 877824 h 2099463"/>
                    <a:gd name="connsiteX8" fmla="*/ 1711757 w 1711757"/>
                    <a:gd name="connsiteY8" fmla="*/ 936346 h 2099463"/>
                    <a:gd name="connsiteX9" fmla="*/ 1623975 w 1711757"/>
                    <a:gd name="connsiteY9" fmla="*/ 1543507 h 2099463"/>
                    <a:gd name="connsiteX10" fmla="*/ 1550823 w 1711757"/>
                    <a:gd name="connsiteY10" fmla="*/ 2070202 h 2099463"/>
                    <a:gd name="connsiteX11" fmla="*/ 1528877 w 1711757"/>
                    <a:gd name="connsiteY11" fmla="*/ 2099463 h 2099463"/>
                    <a:gd name="connsiteX12" fmla="*/ 346253 w 1711757"/>
                    <a:gd name="connsiteY12" fmla="*/ 1428293 h 2099463"/>
                    <a:gd name="connsiteX13" fmla="*/ 117653 w 1711757"/>
                    <a:gd name="connsiteY13" fmla="*/ 1275893 h 2099463"/>
                    <a:gd name="connsiteX14" fmla="*/ 41453 w 1711757"/>
                    <a:gd name="connsiteY14" fmla="*/ 1199693 h 2099463"/>
                    <a:gd name="connsiteX0" fmla="*/ 41453 w 1711757"/>
                    <a:gd name="connsiteY0" fmla="*/ 1199693 h 2099463"/>
                    <a:gd name="connsiteX1" fmla="*/ 0 w 1711757"/>
                    <a:gd name="connsiteY1" fmla="*/ 1126541 h 2099463"/>
                    <a:gd name="connsiteX2" fmla="*/ 21946 w 1711757"/>
                    <a:gd name="connsiteY2" fmla="*/ 907085 h 2099463"/>
                    <a:gd name="connsiteX3" fmla="*/ 87783 w 1711757"/>
                    <a:gd name="connsiteY3" fmla="*/ 453543 h 2099463"/>
                    <a:gd name="connsiteX4" fmla="*/ 138989 w 1711757"/>
                    <a:gd name="connsiteY4" fmla="*/ 124359 h 2099463"/>
                    <a:gd name="connsiteX5" fmla="*/ 153619 w 1711757"/>
                    <a:gd name="connsiteY5" fmla="*/ 7315 h 2099463"/>
                    <a:gd name="connsiteX6" fmla="*/ 182880 w 1711757"/>
                    <a:gd name="connsiteY6" fmla="*/ 0 h 2099463"/>
                    <a:gd name="connsiteX7" fmla="*/ 1697127 w 1711757"/>
                    <a:gd name="connsiteY7" fmla="*/ 877824 h 2099463"/>
                    <a:gd name="connsiteX8" fmla="*/ 1711757 w 1711757"/>
                    <a:gd name="connsiteY8" fmla="*/ 936346 h 2099463"/>
                    <a:gd name="connsiteX9" fmla="*/ 1623975 w 1711757"/>
                    <a:gd name="connsiteY9" fmla="*/ 1543507 h 2099463"/>
                    <a:gd name="connsiteX10" fmla="*/ 1550823 w 1711757"/>
                    <a:gd name="connsiteY10" fmla="*/ 2070202 h 2099463"/>
                    <a:gd name="connsiteX11" fmla="*/ 1528877 w 1711757"/>
                    <a:gd name="connsiteY11" fmla="*/ 2099463 h 2099463"/>
                    <a:gd name="connsiteX12" fmla="*/ 346253 w 1711757"/>
                    <a:gd name="connsiteY12" fmla="*/ 1428293 h 2099463"/>
                    <a:gd name="connsiteX13" fmla="*/ 117653 w 1711757"/>
                    <a:gd name="connsiteY13" fmla="*/ 1275893 h 2099463"/>
                    <a:gd name="connsiteX14" fmla="*/ 41453 w 1711757"/>
                    <a:gd name="connsiteY14" fmla="*/ 1199693 h 2099463"/>
                    <a:gd name="connsiteX0" fmla="*/ 41453 w 1711757"/>
                    <a:gd name="connsiteY0" fmla="*/ 1199693 h 2099463"/>
                    <a:gd name="connsiteX1" fmla="*/ 0 w 1711757"/>
                    <a:gd name="connsiteY1" fmla="*/ 1126541 h 2099463"/>
                    <a:gd name="connsiteX2" fmla="*/ 21946 w 1711757"/>
                    <a:gd name="connsiteY2" fmla="*/ 907085 h 2099463"/>
                    <a:gd name="connsiteX3" fmla="*/ 87783 w 1711757"/>
                    <a:gd name="connsiteY3" fmla="*/ 453543 h 2099463"/>
                    <a:gd name="connsiteX4" fmla="*/ 138989 w 1711757"/>
                    <a:gd name="connsiteY4" fmla="*/ 124359 h 2099463"/>
                    <a:gd name="connsiteX5" fmla="*/ 153619 w 1711757"/>
                    <a:gd name="connsiteY5" fmla="*/ 7315 h 2099463"/>
                    <a:gd name="connsiteX6" fmla="*/ 182880 w 1711757"/>
                    <a:gd name="connsiteY6" fmla="*/ 0 h 2099463"/>
                    <a:gd name="connsiteX7" fmla="*/ 1697127 w 1711757"/>
                    <a:gd name="connsiteY7" fmla="*/ 877824 h 2099463"/>
                    <a:gd name="connsiteX8" fmla="*/ 1711757 w 1711757"/>
                    <a:gd name="connsiteY8" fmla="*/ 936346 h 2099463"/>
                    <a:gd name="connsiteX9" fmla="*/ 1623975 w 1711757"/>
                    <a:gd name="connsiteY9" fmla="*/ 1543507 h 2099463"/>
                    <a:gd name="connsiteX10" fmla="*/ 1550823 w 1711757"/>
                    <a:gd name="connsiteY10" fmla="*/ 2070202 h 2099463"/>
                    <a:gd name="connsiteX11" fmla="*/ 1528877 w 1711757"/>
                    <a:gd name="connsiteY11" fmla="*/ 2099463 h 2099463"/>
                    <a:gd name="connsiteX12" fmla="*/ 422453 w 1711757"/>
                    <a:gd name="connsiteY12" fmla="*/ 1504493 h 2099463"/>
                    <a:gd name="connsiteX13" fmla="*/ 117653 w 1711757"/>
                    <a:gd name="connsiteY13" fmla="*/ 1275893 h 2099463"/>
                    <a:gd name="connsiteX14" fmla="*/ 41453 w 1711757"/>
                    <a:gd name="connsiteY14" fmla="*/ 1199693 h 2099463"/>
                    <a:gd name="connsiteX0" fmla="*/ 41453 w 1711757"/>
                    <a:gd name="connsiteY0" fmla="*/ 1199693 h 2099463"/>
                    <a:gd name="connsiteX1" fmla="*/ 0 w 1711757"/>
                    <a:gd name="connsiteY1" fmla="*/ 1126541 h 2099463"/>
                    <a:gd name="connsiteX2" fmla="*/ 21946 w 1711757"/>
                    <a:gd name="connsiteY2" fmla="*/ 907085 h 2099463"/>
                    <a:gd name="connsiteX3" fmla="*/ 87783 w 1711757"/>
                    <a:gd name="connsiteY3" fmla="*/ 453543 h 2099463"/>
                    <a:gd name="connsiteX4" fmla="*/ 138989 w 1711757"/>
                    <a:gd name="connsiteY4" fmla="*/ 124359 h 2099463"/>
                    <a:gd name="connsiteX5" fmla="*/ 153619 w 1711757"/>
                    <a:gd name="connsiteY5" fmla="*/ 7315 h 2099463"/>
                    <a:gd name="connsiteX6" fmla="*/ 182880 w 1711757"/>
                    <a:gd name="connsiteY6" fmla="*/ 0 h 2099463"/>
                    <a:gd name="connsiteX7" fmla="*/ 1697127 w 1711757"/>
                    <a:gd name="connsiteY7" fmla="*/ 877824 h 2099463"/>
                    <a:gd name="connsiteX8" fmla="*/ 1711757 w 1711757"/>
                    <a:gd name="connsiteY8" fmla="*/ 936346 h 2099463"/>
                    <a:gd name="connsiteX9" fmla="*/ 1623975 w 1711757"/>
                    <a:gd name="connsiteY9" fmla="*/ 1543507 h 2099463"/>
                    <a:gd name="connsiteX10" fmla="*/ 1550823 w 1711757"/>
                    <a:gd name="connsiteY10" fmla="*/ 2070202 h 2099463"/>
                    <a:gd name="connsiteX11" fmla="*/ 1528877 w 1711757"/>
                    <a:gd name="connsiteY11" fmla="*/ 2099463 h 2099463"/>
                    <a:gd name="connsiteX12" fmla="*/ 498653 w 1711757"/>
                    <a:gd name="connsiteY12" fmla="*/ 1504493 h 2099463"/>
                    <a:gd name="connsiteX13" fmla="*/ 117653 w 1711757"/>
                    <a:gd name="connsiteY13" fmla="*/ 1275893 h 2099463"/>
                    <a:gd name="connsiteX14" fmla="*/ 41453 w 1711757"/>
                    <a:gd name="connsiteY14" fmla="*/ 1199693 h 2099463"/>
                    <a:gd name="connsiteX0" fmla="*/ 41453 w 1711757"/>
                    <a:gd name="connsiteY0" fmla="*/ 1199693 h 2099463"/>
                    <a:gd name="connsiteX1" fmla="*/ 0 w 1711757"/>
                    <a:gd name="connsiteY1" fmla="*/ 1126541 h 2099463"/>
                    <a:gd name="connsiteX2" fmla="*/ 21946 w 1711757"/>
                    <a:gd name="connsiteY2" fmla="*/ 907085 h 2099463"/>
                    <a:gd name="connsiteX3" fmla="*/ 87783 w 1711757"/>
                    <a:gd name="connsiteY3" fmla="*/ 453543 h 2099463"/>
                    <a:gd name="connsiteX4" fmla="*/ 138989 w 1711757"/>
                    <a:gd name="connsiteY4" fmla="*/ 124359 h 2099463"/>
                    <a:gd name="connsiteX5" fmla="*/ 153619 w 1711757"/>
                    <a:gd name="connsiteY5" fmla="*/ 7315 h 2099463"/>
                    <a:gd name="connsiteX6" fmla="*/ 182880 w 1711757"/>
                    <a:gd name="connsiteY6" fmla="*/ 0 h 2099463"/>
                    <a:gd name="connsiteX7" fmla="*/ 1697127 w 1711757"/>
                    <a:gd name="connsiteY7" fmla="*/ 877824 h 2099463"/>
                    <a:gd name="connsiteX8" fmla="*/ 1711757 w 1711757"/>
                    <a:gd name="connsiteY8" fmla="*/ 936346 h 2099463"/>
                    <a:gd name="connsiteX9" fmla="*/ 1623975 w 1711757"/>
                    <a:gd name="connsiteY9" fmla="*/ 1543507 h 2099463"/>
                    <a:gd name="connsiteX10" fmla="*/ 1550823 w 1711757"/>
                    <a:gd name="connsiteY10" fmla="*/ 2070202 h 2099463"/>
                    <a:gd name="connsiteX11" fmla="*/ 1528877 w 1711757"/>
                    <a:gd name="connsiteY11" fmla="*/ 2099463 h 2099463"/>
                    <a:gd name="connsiteX12" fmla="*/ 498653 w 1711757"/>
                    <a:gd name="connsiteY12" fmla="*/ 1504493 h 2099463"/>
                    <a:gd name="connsiteX13" fmla="*/ 117653 w 1711757"/>
                    <a:gd name="connsiteY13" fmla="*/ 1275893 h 2099463"/>
                    <a:gd name="connsiteX14" fmla="*/ 41453 w 1711757"/>
                    <a:gd name="connsiteY14" fmla="*/ 1199693 h 2099463"/>
                    <a:gd name="connsiteX0" fmla="*/ 41453 w 1711757"/>
                    <a:gd name="connsiteY0" fmla="*/ 1199693 h 2099463"/>
                    <a:gd name="connsiteX1" fmla="*/ 0 w 1711757"/>
                    <a:gd name="connsiteY1" fmla="*/ 1126541 h 2099463"/>
                    <a:gd name="connsiteX2" fmla="*/ 21946 w 1711757"/>
                    <a:gd name="connsiteY2" fmla="*/ 907085 h 2099463"/>
                    <a:gd name="connsiteX3" fmla="*/ 87783 w 1711757"/>
                    <a:gd name="connsiteY3" fmla="*/ 453543 h 2099463"/>
                    <a:gd name="connsiteX4" fmla="*/ 138989 w 1711757"/>
                    <a:gd name="connsiteY4" fmla="*/ 124359 h 2099463"/>
                    <a:gd name="connsiteX5" fmla="*/ 153619 w 1711757"/>
                    <a:gd name="connsiteY5" fmla="*/ 7315 h 2099463"/>
                    <a:gd name="connsiteX6" fmla="*/ 182880 w 1711757"/>
                    <a:gd name="connsiteY6" fmla="*/ 0 h 2099463"/>
                    <a:gd name="connsiteX7" fmla="*/ 1697127 w 1711757"/>
                    <a:gd name="connsiteY7" fmla="*/ 877824 h 2099463"/>
                    <a:gd name="connsiteX8" fmla="*/ 1711757 w 1711757"/>
                    <a:gd name="connsiteY8" fmla="*/ 936346 h 2099463"/>
                    <a:gd name="connsiteX9" fmla="*/ 1623975 w 1711757"/>
                    <a:gd name="connsiteY9" fmla="*/ 1543507 h 2099463"/>
                    <a:gd name="connsiteX10" fmla="*/ 1550823 w 1711757"/>
                    <a:gd name="connsiteY10" fmla="*/ 2070202 h 2099463"/>
                    <a:gd name="connsiteX11" fmla="*/ 1528877 w 1711757"/>
                    <a:gd name="connsiteY11" fmla="*/ 2099463 h 2099463"/>
                    <a:gd name="connsiteX12" fmla="*/ 498653 w 1711757"/>
                    <a:gd name="connsiteY12" fmla="*/ 1504493 h 2099463"/>
                    <a:gd name="connsiteX13" fmla="*/ 117653 w 1711757"/>
                    <a:gd name="connsiteY13" fmla="*/ 1275893 h 2099463"/>
                    <a:gd name="connsiteX14" fmla="*/ 41453 w 1711757"/>
                    <a:gd name="connsiteY14" fmla="*/ 1199693 h 2099463"/>
                    <a:gd name="connsiteX0" fmla="*/ 41453 w 1711757"/>
                    <a:gd name="connsiteY0" fmla="*/ 1199693 h 2099463"/>
                    <a:gd name="connsiteX1" fmla="*/ 0 w 1711757"/>
                    <a:gd name="connsiteY1" fmla="*/ 1126541 h 2099463"/>
                    <a:gd name="connsiteX2" fmla="*/ 21946 w 1711757"/>
                    <a:gd name="connsiteY2" fmla="*/ 907085 h 2099463"/>
                    <a:gd name="connsiteX3" fmla="*/ 87783 w 1711757"/>
                    <a:gd name="connsiteY3" fmla="*/ 453543 h 2099463"/>
                    <a:gd name="connsiteX4" fmla="*/ 138989 w 1711757"/>
                    <a:gd name="connsiteY4" fmla="*/ 124359 h 2099463"/>
                    <a:gd name="connsiteX5" fmla="*/ 153619 w 1711757"/>
                    <a:gd name="connsiteY5" fmla="*/ 7315 h 2099463"/>
                    <a:gd name="connsiteX6" fmla="*/ 182880 w 1711757"/>
                    <a:gd name="connsiteY6" fmla="*/ 0 h 2099463"/>
                    <a:gd name="connsiteX7" fmla="*/ 1697127 w 1711757"/>
                    <a:gd name="connsiteY7" fmla="*/ 877824 h 2099463"/>
                    <a:gd name="connsiteX8" fmla="*/ 1711757 w 1711757"/>
                    <a:gd name="connsiteY8" fmla="*/ 936346 h 2099463"/>
                    <a:gd name="connsiteX9" fmla="*/ 1623975 w 1711757"/>
                    <a:gd name="connsiteY9" fmla="*/ 1543507 h 2099463"/>
                    <a:gd name="connsiteX10" fmla="*/ 1550823 w 1711757"/>
                    <a:gd name="connsiteY10" fmla="*/ 2070202 h 2099463"/>
                    <a:gd name="connsiteX11" fmla="*/ 1528877 w 1711757"/>
                    <a:gd name="connsiteY11" fmla="*/ 2099463 h 2099463"/>
                    <a:gd name="connsiteX12" fmla="*/ 498653 w 1711757"/>
                    <a:gd name="connsiteY12" fmla="*/ 1504493 h 2099463"/>
                    <a:gd name="connsiteX13" fmla="*/ 117653 w 1711757"/>
                    <a:gd name="connsiteY13" fmla="*/ 1275893 h 2099463"/>
                    <a:gd name="connsiteX14" fmla="*/ 41453 w 1711757"/>
                    <a:gd name="connsiteY14" fmla="*/ 1199693 h 209946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</a:cxnLst>
                  <a:rect l="l" t="t" r="r" b="b"/>
                  <a:pathLst>
                    <a:path w="1711757" h="2099463">
                      <a:moveTo>
                        <a:pt x="41453" y="1199693"/>
                      </a:moveTo>
                      <a:lnTo>
                        <a:pt x="0" y="1126541"/>
                      </a:lnTo>
                      <a:lnTo>
                        <a:pt x="21946" y="907085"/>
                      </a:lnTo>
                      <a:lnTo>
                        <a:pt x="87783" y="453543"/>
                      </a:lnTo>
                      <a:lnTo>
                        <a:pt x="138989" y="124359"/>
                      </a:lnTo>
                      <a:lnTo>
                        <a:pt x="153619" y="7315"/>
                      </a:lnTo>
                      <a:lnTo>
                        <a:pt x="182880" y="0"/>
                      </a:lnTo>
                      <a:lnTo>
                        <a:pt x="1697127" y="877824"/>
                      </a:lnTo>
                      <a:lnTo>
                        <a:pt x="1711757" y="936346"/>
                      </a:lnTo>
                      <a:lnTo>
                        <a:pt x="1623975" y="1543507"/>
                      </a:lnTo>
                      <a:lnTo>
                        <a:pt x="1550823" y="2070202"/>
                      </a:lnTo>
                      <a:lnTo>
                        <a:pt x="1528877" y="2099463"/>
                      </a:lnTo>
                      <a:lnTo>
                        <a:pt x="498653" y="1504493"/>
                      </a:lnTo>
                      <a:lnTo>
                        <a:pt x="117653" y="1275893"/>
                      </a:lnTo>
                      <a:cubicBezTo>
                        <a:pt x="92253" y="1250493"/>
                        <a:pt x="76378" y="1248906"/>
                        <a:pt x="41453" y="1199693"/>
                      </a:cubicBezTo>
                      <a:close/>
                    </a:path>
                  </a:pathLst>
                </a:custGeom>
                <a:solidFill>
                  <a:srgbClr val="B66DFF"/>
                </a:solidFill>
                <a:ln>
                  <a:noFill/>
                </a:ln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y-AM"/>
                </a:p>
              </p:txBody>
            </p:sp>
          </p:grpSp>
          <p:sp>
            <p:nvSpPr>
              <p:cNvPr id="9" name="Freeform 8"/>
              <p:cNvSpPr/>
              <p:nvPr/>
            </p:nvSpPr>
            <p:spPr>
              <a:xfrm>
                <a:off x="5598543" y="2829464"/>
                <a:ext cx="1207699" cy="1423359"/>
              </a:xfrm>
              <a:custGeom>
                <a:avLst/>
                <a:gdLst>
                  <a:gd name="connsiteX0" fmla="*/ 1043797 w 1207699"/>
                  <a:gd name="connsiteY0" fmla="*/ 1302589 h 1423359"/>
                  <a:gd name="connsiteX1" fmla="*/ 888521 w 1207699"/>
                  <a:gd name="connsiteY1" fmla="*/ 1414732 h 1423359"/>
                  <a:gd name="connsiteX2" fmla="*/ 655608 w 1207699"/>
                  <a:gd name="connsiteY2" fmla="*/ 1423359 h 1423359"/>
                  <a:gd name="connsiteX3" fmla="*/ 379563 w 1207699"/>
                  <a:gd name="connsiteY3" fmla="*/ 1268083 h 1423359"/>
                  <a:gd name="connsiteX4" fmla="*/ 0 w 1207699"/>
                  <a:gd name="connsiteY4" fmla="*/ 957532 h 1423359"/>
                  <a:gd name="connsiteX5" fmla="*/ 43132 w 1207699"/>
                  <a:gd name="connsiteY5" fmla="*/ 396815 h 1423359"/>
                  <a:gd name="connsiteX6" fmla="*/ 129397 w 1207699"/>
                  <a:gd name="connsiteY6" fmla="*/ 146649 h 1423359"/>
                  <a:gd name="connsiteX7" fmla="*/ 345057 w 1207699"/>
                  <a:gd name="connsiteY7" fmla="*/ 43132 h 1423359"/>
                  <a:gd name="connsiteX8" fmla="*/ 517585 w 1207699"/>
                  <a:gd name="connsiteY8" fmla="*/ 0 h 1423359"/>
                  <a:gd name="connsiteX9" fmla="*/ 655608 w 1207699"/>
                  <a:gd name="connsiteY9" fmla="*/ 0 h 1423359"/>
                  <a:gd name="connsiteX10" fmla="*/ 914400 w 1207699"/>
                  <a:gd name="connsiteY10" fmla="*/ 34506 h 1423359"/>
                  <a:gd name="connsiteX11" fmla="*/ 1121434 w 1207699"/>
                  <a:gd name="connsiteY11" fmla="*/ 77638 h 1423359"/>
                  <a:gd name="connsiteX12" fmla="*/ 1121434 w 1207699"/>
                  <a:gd name="connsiteY12" fmla="*/ 77638 h 1423359"/>
                  <a:gd name="connsiteX13" fmla="*/ 1173193 w 1207699"/>
                  <a:gd name="connsiteY13" fmla="*/ 120770 h 1423359"/>
                  <a:gd name="connsiteX14" fmla="*/ 1199072 w 1207699"/>
                  <a:gd name="connsiteY14" fmla="*/ 163902 h 1423359"/>
                  <a:gd name="connsiteX15" fmla="*/ 1207699 w 1207699"/>
                  <a:gd name="connsiteY15" fmla="*/ 198408 h 1423359"/>
                  <a:gd name="connsiteX16" fmla="*/ 1207699 w 1207699"/>
                  <a:gd name="connsiteY16" fmla="*/ 250166 h 1423359"/>
                  <a:gd name="connsiteX17" fmla="*/ 1199072 w 1207699"/>
                  <a:gd name="connsiteY17" fmla="*/ 310551 h 14233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1207699" h="1423359">
                    <a:moveTo>
                      <a:pt x="1043797" y="1302589"/>
                    </a:moveTo>
                    <a:lnTo>
                      <a:pt x="888521" y="1414732"/>
                    </a:lnTo>
                    <a:lnTo>
                      <a:pt x="655608" y="1423359"/>
                    </a:lnTo>
                    <a:lnTo>
                      <a:pt x="379563" y="1268083"/>
                    </a:lnTo>
                    <a:lnTo>
                      <a:pt x="0" y="957532"/>
                    </a:lnTo>
                    <a:lnTo>
                      <a:pt x="43132" y="396815"/>
                    </a:lnTo>
                    <a:lnTo>
                      <a:pt x="129397" y="146649"/>
                    </a:lnTo>
                    <a:lnTo>
                      <a:pt x="345057" y="43132"/>
                    </a:lnTo>
                    <a:lnTo>
                      <a:pt x="517585" y="0"/>
                    </a:lnTo>
                    <a:lnTo>
                      <a:pt x="655608" y="0"/>
                    </a:lnTo>
                    <a:lnTo>
                      <a:pt x="914400" y="34506"/>
                    </a:lnTo>
                    <a:lnTo>
                      <a:pt x="1121434" y="77638"/>
                    </a:lnTo>
                    <a:lnTo>
                      <a:pt x="1121434" y="77638"/>
                    </a:lnTo>
                    <a:lnTo>
                      <a:pt x="1173193" y="120770"/>
                    </a:lnTo>
                    <a:lnTo>
                      <a:pt x="1199072" y="163902"/>
                    </a:lnTo>
                    <a:lnTo>
                      <a:pt x="1207699" y="198408"/>
                    </a:lnTo>
                    <a:lnTo>
                      <a:pt x="1207699" y="250166"/>
                    </a:lnTo>
                    <a:lnTo>
                      <a:pt x="1199072" y="310551"/>
                    </a:lnTo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hy-AM"/>
              </a:p>
            </p:txBody>
          </p:sp>
        </p:grpSp>
        <p:sp>
          <p:nvSpPr>
            <p:cNvPr id="11" name="TextBox 10"/>
            <p:cNvSpPr txBox="1"/>
            <p:nvPr/>
          </p:nvSpPr>
          <p:spPr>
            <a:xfrm rot="240000">
              <a:off x="6254374" y="3847963"/>
              <a:ext cx="2676141" cy="664517"/>
            </a:xfrm>
            <a:prstGeom prst="rect">
              <a:avLst/>
            </a:prstGeom>
            <a:noFill/>
            <a:scene3d>
              <a:camera prst="isometricLeftDown"/>
              <a:lightRig rig="threePt" dir="t"/>
            </a:scene3d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3200" b="1" dirty="0" smtClean="0">
                  <a:ln w="0">
                    <a:solidFill>
                      <a:srgbClr val="FFEBF5"/>
                    </a:solidFill>
                  </a:ln>
                  <a:solidFill>
                    <a:schemeClr val="bg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Sylfaen" pitchFamily="18" charset="0"/>
                </a:rPr>
                <a:t>5+2=7</a:t>
              </a:r>
              <a:r>
                <a:rPr lang="en-US" sz="3200" b="1" dirty="0" smtClean="0">
                  <a:ln w="0">
                    <a:solidFill>
                      <a:srgbClr val="FFEBF5"/>
                    </a:solidFill>
                  </a:ln>
                  <a:solidFill>
                    <a:schemeClr val="bg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Sylfaen" pitchFamily="18" charset="0"/>
                </a:rPr>
                <a:t> </a:t>
              </a:r>
              <a:r>
                <a:rPr lang="ru-RU" sz="3200" b="1" dirty="0" smtClean="0">
                  <a:ln w="0">
                    <a:solidFill>
                      <a:srgbClr val="FFEBF5"/>
                    </a:solidFill>
                  </a:ln>
                  <a:solidFill>
                    <a:schemeClr val="bg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Sylfaen" pitchFamily="18" charset="0"/>
                </a:rPr>
                <a:t> </a:t>
              </a:r>
              <a:r>
                <a:rPr lang="en-US" sz="3200" b="1" dirty="0" smtClean="0">
                  <a:ln w="0">
                    <a:solidFill>
                      <a:srgbClr val="FFEBF5"/>
                    </a:solidFill>
                  </a:ln>
                  <a:solidFill>
                    <a:schemeClr val="bg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Sylfaen" pitchFamily="18" charset="0"/>
                </a:rPr>
                <a:t> </a:t>
              </a:r>
              <a:endParaRPr lang="en-CA" sz="3200" b="1" i="1" dirty="0">
                <a:ln w="0">
                  <a:solidFill>
                    <a:srgbClr val="FFEBF5"/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Fill>
                  <a:solidFill>
                    <a:srgbClr val="8CD200"/>
                  </a:solidFill>
                </a:uFill>
                <a:latin typeface="Sylfaen" pitchFamily="18" charset="0"/>
              </a:endParaRP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304800" y="381000"/>
            <a:ext cx="4800600" cy="661720"/>
          </a:xfrm>
          <a:prstGeom prst="rect">
            <a:avLst/>
          </a:prstGeom>
          <a:solidFill>
            <a:srgbClr val="F7E1FF"/>
          </a:solidFill>
          <a:ln>
            <a:solidFill>
              <a:srgbClr val="9E00D6"/>
            </a:solidFill>
          </a:ln>
          <a:effectLst>
            <a:outerShdw blurRad="50800" dist="165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hy-AM" sz="2800" i="1" dirty="0" smtClean="0">
                <a:ln w="0">
                  <a:solidFill>
                    <a:srgbClr val="9E00D6"/>
                  </a:solidFill>
                </a:ln>
                <a:solidFill>
                  <a:srgbClr val="DD7DFF"/>
                </a:solidFill>
                <a:uFill>
                  <a:solidFill>
                    <a:schemeClr val="bg1"/>
                  </a:solidFill>
                </a:uFill>
                <a:latin typeface="Sylfaen" pitchFamily="18" charset="0"/>
              </a:rPr>
              <a:t>Գո</a:t>
            </a:r>
            <a:r>
              <a:rPr lang="ru-RU" sz="2800" i="1" dirty="0" smtClean="0">
                <a:ln w="0">
                  <a:solidFill>
                    <a:srgbClr val="9E00D6"/>
                  </a:solidFill>
                </a:ln>
                <a:solidFill>
                  <a:srgbClr val="DD7DFF"/>
                </a:solidFill>
                <a:uFill>
                  <a:solidFill>
                    <a:schemeClr val="bg1"/>
                  </a:solidFill>
                </a:uFill>
                <a:latin typeface="Sylfaen" pitchFamily="18" charset="0"/>
              </a:rPr>
              <a:t>ւմարենք   </a:t>
            </a:r>
            <a:r>
              <a:rPr lang="ru-RU" sz="3200" b="1" i="1" dirty="0" smtClean="0">
                <a:ln w="0">
                  <a:solidFill>
                    <a:srgbClr val="007E4B"/>
                  </a:solidFill>
                </a:ln>
                <a:solidFill>
                  <a:srgbClr val="00FF99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5</a:t>
            </a:r>
            <a:r>
              <a:rPr lang="ru-RU" sz="2800" b="1" i="1" dirty="0" smtClean="0">
                <a:ln w="0">
                  <a:solidFill>
                    <a:srgbClr val="007E4B"/>
                  </a:solidFill>
                </a:ln>
                <a:solidFill>
                  <a:srgbClr val="00FF99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  </a:t>
            </a:r>
            <a:r>
              <a:rPr lang="ru-RU" sz="2800" i="1" dirty="0" smtClean="0">
                <a:ln w="0">
                  <a:solidFill>
                    <a:srgbClr val="9E00D6"/>
                  </a:solidFill>
                </a:ln>
                <a:solidFill>
                  <a:srgbClr val="DD7DFF"/>
                </a:solidFill>
                <a:uFill>
                  <a:solidFill>
                    <a:schemeClr val="bg1"/>
                  </a:solidFill>
                </a:uFill>
                <a:latin typeface="Sylfaen" pitchFamily="18" charset="0"/>
              </a:rPr>
              <a:t>և   </a:t>
            </a:r>
            <a:r>
              <a:rPr lang="ru-RU" sz="3200" b="1" i="1" dirty="0" smtClean="0">
                <a:ln w="0">
                  <a:solidFill>
                    <a:srgbClr val="007E4B"/>
                  </a:solidFill>
                </a:ln>
                <a:solidFill>
                  <a:srgbClr val="00FF99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2</a:t>
            </a:r>
            <a:r>
              <a:rPr lang="ru-RU" sz="2400" b="1" i="1" dirty="0" smtClean="0">
                <a:ln w="0">
                  <a:solidFill>
                    <a:srgbClr val="007E4B"/>
                  </a:solidFill>
                </a:ln>
                <a:solidFill>
                  <a:srgbClr val="00FF99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Fill>
                  <a:solidFill>
                    <a:srgbClr val="8CD200"/>
                  </a:solidFill>
                </a:uFill>
                <a:latin typeface="Sylfaen" pitchFamily="18" charset="0"/>
              </a:rPr>
              <a:t>   </a:t>
            </a:r>
            <a:r>
              <a:rPr lang="ru-RU" sz="2800" i="1" dirty="0" smtClean="0">
                <a:ln w="0">
                  <a:solidFill>
                    <a:srgbClr val="9E00D6"/>
                  </a:solidFill>
                </a:ln>
                <a:solidFill>
                  <a:srgbClr val="DD7DFF"/>
                </a:solidFill>
                <a:uFill>
                  <a:solidFill>
                    <a:schemeClr val="bg1"/>
                  </a:solidFill>
                </a:uFill>
                <a:latin typeface="Sylfaen" pitchFamily="18" charset="0"/>
              </a:rPr>
              <a:t>թվերը:</a:t>
            </a:r>
            <a:r>
              <a:rPr lang="ru-RU" sz="2800" b="1" i="1" dirty="0" smtClean="0">
                <a:ln w="0">
                  <a:solidFill>
                    <a:srgbClr val="007E4B"/>
                  </a:solidFill>
                </a:ln>
                <a:solidFill>
                  <a:srgbClr val="00FF99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 </a:t>
            </a:r>
            <a:endParaRPr lang="ru-RU" sz="2800" i="1" dirty="0" smtClean="0">
              <a:ln w="0">
                <a:solidFill>
                  <a:srgbClr val="9E00D6"/>
                </a:solidFill>
              </a:ln>
              <a:solidFill>
                <a:srgbClr val="DD7DFF"/>
              </a:solidFill>
              <a:uFill>
                <a:solidFill>
                  <a:schemeClr val="bg1"/>
                </a:solidFill>
              </a:uFill>
              <a:latin typeface="Sylfaen" pitchFamily="18" charset="0"/>
              <a:ea typeface="Tahoma"/>
              <a:cs typeface="Tahoma"/>
            </a:endParaRPr>
          </a:p>
          <a:p>
            <a:pPr algn="ctr"/>
            <a:r>
              <a:rPr lang="ru-RU" sz="500" i="1" dirty="0" smtClean="0">
                <a:ln w="0">
                  <a:solidFill>
                    <a:srgbClr val="EE0077"/>
                  </a:solidFill>
                </a:ln>
                <a:solidFill>
                  <a:srgbClr val="FF6DB6"/>
                </a:solidFill>
                <a:uFill>
                  <a:solidFill>
                    <a:schemeClr val="bg1"/>
                  </a:solidFill>
                </a:uFill>
                <a:latin typeface="Sylfaen" pitchFamily="18" charset="0"/>
                <a:ea typeface="Tahoma"/>
                <a:cs typeface="Tahoma"/>
              </a:rPr>
              <a:t> </a:t>
            </a:r>
            <a:endParaRPr lang="en-CA" sz="2800" i="1" dirty="0">
              <a:ln w="0">
                <a:solidFill>
                  <a:srgbClr val="EE0077"/>
                </a:solidFill>
              </a:ln>
              <a:solidFill>
                <a:srgbClr val="FF6DB6"/>
              </a:solidFill>
              <a:uFill>
                <a:solidFill>
                  <a:schemeClr val="bg1"/>
                </a:solidFill>
              </a:uFill>
              <a:latin typeface="Sylfae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914400" y="1452600"/>
            <a:ext cx="304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ln w="0">
                  <a:solidFill>
                    <a:srgbClr val="007E4B"/>
                  </a:solidFill>
                </a:ln>
                <a:solidFill>
                  <a:srgbClr val="00FF99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=</a:t>
            </a:r>
            <a:endParaRPr lang="en-CA" sz="3600" b="1" i="1" dirty="0">
              <a:ln w="0">
                <a:solidFill>
                  <a:srgbClr val="007E4B"/>
                </a:solidFill>
              </a:ln>
              <a:solidFill>
                <a:srgbClr val="00FF99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33400" y="1488600"/>
            <a:ext cx="304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ln w="0">
                  <a:solidFill>
                    <a:srgbClr val="007E4B"/>
                  </a:solidFill>
                </a:ln>
                <a:solidFill>
                  <a:srgbClr val="00FF99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5</a:t>
            </a:r>
            <a:endParaRPr lang="en-CA" sz="3600" b="1" i="1" dirty="0">
              <a:ln w="0">
                <a:solidFill>
                  <a:srgbClr val="007E4B"/>
                </a:solidFill>
              </a:ln>
              <a:solidFill>
                <a:srgbClr val="00FF99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219200" y="1488600"/>
            <a:ext cx="304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ln w="0">
                  <a:solidFill>
                    <a:srgbClr val="9E00D6"/>
                  </a:solidFill>
                </a:ln>
                <a:solidFill>
                  <a:srgbClr val="D765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1</a:t>
            </a:r>
            <a:endParaRPr lang="en-CA" sz="3600" b="1" i="1" dirty="0">
              <a:ln w="0">
                <a:solidFill>
                  <a:srgbClr val="9E00D6"/>
                </a:solidFill>
              </a:ln>
              <a:solidFill>
                <a:srgbClr val="D765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524000" y="1452600"/>
            <a:ext cx="304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ln w="0">
                  <a:solidFill>
                    <a:srgbClr val="9E00D6"/>
                  </a:solidFill>
                </a:ln>
                <a:solidFill>
                  <a:srgbClr val="D765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+</a:t>
            </a:r>
            <a:endParaRPr lang="en-CA" sz="3600" b="1" i="1" dirty="0">
              <a:ln w="0">
                <a:solidFill>
                  <a:srgbClr val="9E00D6"/>
                </a:solidFill>
              </a:ln>
              <a:solidFill>
                <a:srgbClr val="D765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828800" y="1483800"/>
            <a:ext cx="304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ln w="0">
                  <a:solidFill>
                    <a:srgbClr val="9E00D6"/>
                  </a:solidFill>
                </a:ln>
                <a:solidFill>
                  <a:srgbClr val="D765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1</a:t>
            </a:r>
            <a:endParaRPr lang="en-CA" sz="3600" b="1" i="1" dirty="0">
              <a:ln w="0">
                <a:solidFill>
                  <a:srgbClr val="9E00D6"/>
                </a:solidFill>
              </a:ln>
              <a:solidFill>
                <a:srgbClr val="D765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2133600" y="1447800"/>
            <a:ext cx="304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ln w="0">
                  <a:solidFill>
                    <a:srgbClr val="9E00D6"/>
                  </a:solidFill>
                </a:ln>
                <a:solidFill>
                  <a:srgbClr val="D765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+</a:t>
            </a:r>
            <a:endParaRPr lang="en-CA" sz="3600" b="1" i="1" dirty="0">
              <a:ln w="0">
                <a:solidFill>
                  <a:srgbClr val="9E00D6"/>
                </a:solidFill>
              </a:ln>
              <a:solidFill>
                <a:srgbClr val="D765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2438400" y="1483800"/>
            <a:ext cx="304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ln w="0">
                  <a:solidFill>
                    <a:srgbClr val="9E00D6"/>
                  </a:solidFill>
                </a:ln>
                <a:solidFill>
                  <a:srgbClr val="D765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1</a:t>
            </a:r>
            <a:endParaRPr lang="en-CA" sz="3600" b="1" i="1" dirty="0">
              <a:ln w="0">
                <a:solidFill>
                  <a:srgbClr val="9E00D6"/>
                </a:solidFill>
              </a:ln>
              <a:solidFill>
                <a:srgbClr val="D765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2743200" y="1447800"/>
            <a:ext cx="304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ln w="0">
                  <a:solidFill>
                    <a:srgbClr val="9E00D6"/>
                  </a:solidFill>
                </a:ln>
                <a:solidFill>
                  <a:srgbClr val="D765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+</a:t>
            </a:r>
            <a:endParaRPr lang="en-CA" sz="3600" b="1" i="1" dirty="0">
              <a:ln w="0">
                <a:solidFill>
                  <a:srgbClr val="9E00D6"/>
                </a:solidFill>
              </a:ln>
              <a:solidFill>
                <a:srgbClr val="D765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048000" y="1483800"/>
            <a:ext cx="304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ln w="0">
                  <a:solidFill>
                    <a:srgbClr val="9E00D6"/>
                  </a:solidFill>
                </a:ln>
                <a:solidFill>
                  <a:srgbClr val="D765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1</a:t>
            </a:r>
            <a:endParaRPr lang="en-CA" sz="3600" b="1" i="1" dirty="0">
              <a:ln w="0">
                <a:solidFill>
                  <a:srgbClr val="9E00D6"/>
                </a:solidFill>
              </a:ln>
              <a:solidFill>
                <a:srgbClr val="D765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3352800" y="1447800"/>
            <a:ext cx="304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ln w="0">
                  <a:solidFill>
                    <a:srgbClr val="9E00D6"/>
                  </a:solidFill>
                </a:ln>
                <a:solidFill>
                  <a:srgbClr val="D765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+</a:t>
            </a:r>
            <a:endParaRPr lang="en-CA" sz="3600" b="1" i="1" dirty="0">
              <a:ln w="0">
                <a:solidFill>
                  <a:srgbClr val="9E00D6"/>
                </a:solidFill>
              </a:ln>
              <a:solidFill>
                <a:srgbClr val="D765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3657600" y="1483800"/>
            <a:ext cx="304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ln w="0">
                  <a:solidFill>
                    <a:srgbClr val="9E00D6"/>
                  </a:solidFill>
                </a:ln>
                <a:solidFill>
                  <a:srgbClr val="D765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1</a:t>
            </a:r>
            <a:endParaRPr lang="en-CA" sz="3600" b="1" i="1" dirty="0">
              <a:ln w="0">
                <a:solidFill>
                  <a:srgbClr val="9E00D6"/>
                </a:solidFill>
              </a:ln>
              <a:solidFill>
                <a:srgbClr val="D765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5638800" y="1452600"/>
            <a:ext cx="304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ln w="0">
                  <a:solidFill>
                    <a:srgbClr val="007E4B"/>
                  </a:solidFill>
                </a:ln>
                <a:solidFill>
                  <a:srgbClr val="00FF99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=</a:t>
            </a:r>
            <a:endParaRPr lang="en-CA" sz="3600" b="1" i="1" dirty="0">
              <a:ln w="0">
                <a:solidFill>
                  <a:srgbClr val="007E4B"/>
                </a:solidFill>
              </a:ln>
              <a:solidFill>
                <a:srgbClr val="00FF99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5257800" y="1488600"/>
            <a:ext cx="304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ln w="0">
                  <a:solidFill>
                    <a:srgbClr val="007E4B"/>
                  </a:solidFill>
                </a:ln>
                <a:solidFill>
                  <a:srgbClr val="00FF99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2</a:t>
            </a:r>
            <a:endParaRPr lang="en-CA" sz="3600" b="1" i="1" dirty="0">
              <a:ln w="0">
                <a:solidFill>
                  <a:srgbClr val="007E4B"/>
                </a:solidFill>
              </a:ln>
              <a:solidFill>
                <a:srgbClr val="00FF99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5943600" y="1488600"/>
            <a:ext cx="304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ln w="0">
                  <a:solidFill>
                    <a:srgbClr val="9E00D6"/>
                  </a:solidFill>
                </a:ln>
                <a:solidFill>
                  <a:srgbClr val="D765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1</a:t>
            </a:r>
            <a:endParaRPr lang="en-CA" sz="3600" b="1" i="1" dirty="0">
              <a:ln w="0">
                <a:solidFill>
                  <a:srgbClr val="9E00D6"/>
                </a:solidFill>
              </a:ln>
              <a:solidFill>
                <a:srgbClr val="D765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6248400" y="1452600"/>
            <a:ext cx="304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ln w="0">
                  <a:solidFill>
                    <a:srgbClr val="9E00D6"/>
                  </a:solidFill>
                </a:ln>
                <a:solidFill>
                  <a:srgbClr val="D765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+</a:t>
            </a:r>
            <a:endParaRPr lang="en-CA" sz="3600" b="1" i="1" dirty="0">
              <a:ln w="0">
                <a:solidFill>
                  <a:srgbClr val="9E00D6"/>
                </a:solidFill>
              </a:ln>
              <a:solidFill>
                <a:srgbClr val="D765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6553200" y="1483800"/>
            <a:ext cx="304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ln w="0">
                  <a:solidFill>
                    <a:srgbClr val="9E00D6"/>
                  </a:solidFill>
                </a:ln>
                <a:solidFill>
                  <a:srgbClr val="D765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1</a:t>
            </a:r>
            <a:endParaRPr lang="en-CA" sz="3600" b="1" i="1" dirty="0">
              <a:ln w="0">
                <a:solidFill>
                  <a:srgbClr val="9E00D6"/>
                </a:solidFill>
              </a:ln>
              <a:solidFill>
                <a:srgbClr val="D765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533400" y="2665432"/>
            <a:ext cx="304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ln w="0">
                  <a:solidFill>
                    <a:srgbClr val="007E4B"/>
                  </a:solidFill>
                </a:ln>
                <a:solidFill>
                  <a:srgbClr val="00FF99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5</a:t>
            </a:r>
            <a:endParaRPr lang="en-CA" sz="3600" b="1" i="1" dirty="0">
              <a:ln w="0">
                <a:solidFill>
                  <a:srgbClr val="007E4B"/>
                </a:solidFill>
              </a:ln>
              <a:solidFill>
                <a:srgbClr val="00FF99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914400" y="2629432"/>
            <a:ext cx="304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ln w="0">
                  <a:solidFill>
                    <a:srgbClr val="007E4B"/>
                  </a:solidFill>
                </a:ln>
                <a:solidFill>
                  <a:srgbClr val="00FF99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+</a:t>
            </a:r>
            <a:endParaRPr lang="en-CA" sz="3600" b="1" i="1" dirty="0">
              <a:ln w="0">
                <a:solidFill>
                  <a:srgbClr val="007E4B"/>
                </a:solidFill>
              </a:ln>
              <a:solidFill>
                <a:srgbClr val="00FF99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1295400" y="2660632"/>
            <a:ext cx="304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ln w="0">
                  <a:solidFill>
                    <a:srgbClr val="007E4B"/>
                  </a:solidFill>
                </a:ln>
                <a:solidFill>
                  <a:srgbClr val="00FF99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2</a:t>
            </a:r>
            <a:endParaRPr lang="en-CA" sz="3600" b="1" i="1" dirty="0">
              <a:ln w="0">
                <a:solidFill>
                  <a:srgbClr val="007E4B"/>
                </a:solidFill>
              </a:ln>
              <a:solidFill>
                <a:srgbClr val="00FF99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1676400" y="2629432"/>
            <a:ext cx="304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ln w="0">
                  <a:solidFill>
                    <a:srgbClr val="007E4B"/>
                  </a:solidFill>
                </a:ln>
                <a:solidFill>
                  <a:srgbClr val="00FF99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=</a:t>
            </a:r>
            <a:endParaRPr lang="en-CA" sz="3600" b="1" i="1" dirty="0">
              <a:ln w="0">
                <a:solidFill>
                  <a:srgbClr val="007E4B"/>
                </a:solidFill>
              </a:ln>
              <a:solidFill>
                <a:srgbClr val="00FF99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1981200" y="2665432"/>
            <a:ext cx="304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ln w="0">
                  <a:solidFill>
                    <a:srgbClr val="9E00D6"/>
                  </a:solidFill>
                </a:ln>
                <a:solidFill>
                  <a:srgbClr val="D765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1</a:t>
            </a:r>
            <a:endParaRPr lang="en-CA" sz="3600" b="1" i="1" dirty="0">
              <a:ln w="0">
                <a:solidFill>
                  <a:srgbClr val="9E00D6"/>
                </a:solidFill>
              </a:ln>
              <a:solidFill>
                <a:srgbClr val="D765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2286000" y="2629432"/>
            <a:ext cx="304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ln w="0">
                  <a:solidFill>
                    <a:srgbClr val="9E00D6"/>
                  </a:solidFill>
                </a:ln>
                <a:solidFill>
                  <a:srgbClr val="D765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+</a:t>
            </a:r>
            <a:endParaRPr lang="en-CA" sz="3600" b="1" i="1" dirty="0">
              <a:ln w="0">
                <a:solidFill>
                  <a:srgbClr val="9E00D6"/>
                </a:solidFill>
              </a:ln>
              <a:solidFill>
                <a:srgbClr val="D765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2590800" y="2660632"/>
            <a:ext cx="304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ln w="0">
                  <a:solidFill>
                    <a:srgbClr val="9E00D6"/>
                  </a:solidFill>
                </a:ln>
                <a:solidFill>
                  <a:srgbClr val="D765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1</a:t>
            </a:r>
            <a:endParaRPr lang="en-CA" sz="3600" b="1" i="1" dirty="0">
              <a:ln w="0">
                <a:solidFill>
                  <a:srgbClr val="9E00D6"/>
                </a:solidFill>
              </a:ln>
              <a:solidFill>
                <a:srgbClr val="D765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2895600" y="2624632"/>
            <a:ext cx="304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ln w="0">
                  <a:solidFill>
                    <a:srgbClr val="9E00D6"/>
                  </a:solidFill>
                </a:ln>
                <a:solidFill>
                  <a:srgbClr val="D765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+</a:t>
            </a:r>
            <a:endParaRPr lang="en-CA" sz="3600" b="1" i="1" dirty="0">
              <a:ln w="0">
                <a:solidFill>
                  <a:srgbClr val="9E00D6"/>
                </a:solidFill>
              </a:ln>
              <a:solidFill>
                <a:srgbClr val="D765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3200400" y="2660632"/>
            <a:ext cx="304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ln w="0">
                  <a:solidFill>
                    <a:srgbClr val="9E00D6"/>
                  </a:solidFill>
                </a:ln>
                <a:solidFill>
                  <a:srgbClr val="D765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1</a:t>
            </a:r>
            <a:endParaRPr lang="en-CA" sz="3600" b="1" i="1" dirty="0">
              <a:ln w="0">
                <a:solidFill>
                  <a:srgbClr val="9E00D6"/>
                </a:solidFill>
              </a:ln>
              <a:solidFill>
                <a:srgbClr val="D765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3505200" y="2624632"/>
            <a:ext cx="304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ln w="0">
                  <a:solidFill>
                    <a:srgbClr val="9E00D6"/>
                  </a:solidFill>
                </a:ln>
                <a:solidFill>
                  <a:srgbClr val="D765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+</a:t>
            </a:r>
            <a:endParaRPr lang="en-CA" sz="3600" b="1" i="1" dirty="0">
              <a:ln w="0">
                <a:solidFill>
                  <a:srgbClr val="9E00D6"/>
                </a:solidFill>
              </a:ln>
              <a:solidFill>
                <a:srgbClr val="D765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3810000" y="2660632"/>
            <a:ext cx="304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ln w="0">
                  <a:solidFill>
                    <a:srgbClr val="9E00D6"/>
                  </a:solidFill>
                </a:ln>
                <a:solidFill>
                  <a:srgbClr val="D765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1</a:t>
            </a:r>
            <a:endParaRPr lang="en-CA" sz="3600" b="1" i="1" dirty="0">
              <a:ln w="0">
                <a:solidFill>
                  <a:srgbClr val="9E00D6"/>
                </a:solidFill>
              </a:ln>
              <a:solidFill>
                <a:srgbClr val="D765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4114800" y="2624632"/>
            <a:ext cx="304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ln w="0">
                  <a:solidFill>
                    <a:srgbClr val="9E00D6"/>
                  </a:solidFill>
                </a:ln>
                <a:solidFill>
                  <a:srgbClr val="D765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+</a:t>
            </a:r>
            <a:endParaRPr lang="en-CA" sz="3600" b="1" i="1" dirty="0">
              <a:ln w="0">
                <a:solidFill>
                  <a:srgbClr val="9E00D6"/>
                </a:solidFill>
              </a:ln>
              <a:solidFill>
                <a:srgbClr val="D765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4419600" y="2660632"/>
            <a:ext cx="304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ln w="0">
                  <a:solidFill>
                    <a:srgbClr val="9E00D6"/>
                  </a:solidFill>
                </a:ln>
                <a:solidFill>
                  <a:srgbClr val="D765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1</a:t>
            </a:r>
            <a:endParaRPr lang="en-CA" sz="3600" b="1" i="1" dirty="0">
              <a:ln w="0">
                <a:solidFill>
                  <a:srgbClr val="9E00D6"/>
                </a:solidFill>
              </a:ln>
              <a:solidFill>
                <a:srgbClr val="D765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4724400" y="2596673"/>
            <a:ext cx="304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ln w="0">
                  <a:solidFill>
                    <a:srgbClr val="007E4B"/>
                  </a:solidFill>
                </a:ln>
                <a:solidFill>
                  <a:srgbClr val="00FF99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+</a:t>
            </a:r>
            <a:endParaRPr lang="en-CA" sz="4000" b="1" i="1" dirty="0">
              <a:ln w="0">
                <a:solidFill>
                  <a:srgbClr val="007E4B"/>
                </a:solidFill>
              </a:ln>
              <a:solidFill>
                <a:srgbClr val="00FF99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5029200" y="2665432"/>
            <a:ext cx="304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ln w="0">
                  <a:solidFill>
                    <a:srgbClr val="9E00D6"/>
                  </a:solidFill>
                </a:ln>
                <a:solidFill>
                  <a:srgbClr val="D765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1</a:t>
            </a:r>
            <a:endParaRPr lang="en-CA" sz="3600" b="1" i="1" dirty="0">
              <a:ln w="0">
                <a:solidFill>
                  <a:srgbClr val="9E00D6"/>
                </a:solidFill>
              </a:ln>
              <a:solidFill>
                <a:srgbClr val="D765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5334000" y="2629432"/>
            <a:ext cx="304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ln w="0">
                  <a:solidFill>
                    <a:srgbClr val="9E00D6"/>
                  </a:solidFill>
                </a:ln>
                <a:solidFill>
                  <a:srgbClr val="D765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+</a:t>
            </a:r>
            <a:endParaRPr lang="en-CA" sz="3600" b="1" i="1" dirty="0">
              <a:ln w="0">
                <a:solidFill>
                  <a:srgbClr val="9E00D6"/>
                </a:solidFill>
              </a:ln>
              <a:solidFill>
                <a:srgbClr val="D765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5638800" y="2665432"/>
            <a:ext cx="304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ln w="0">
                  <a:solidFill>
                    <a:srgbClr val="9E00D6"/>
                  </a:solidFill>
                </a:ln>
                <a:solidFill>
                  <a:srgbClr val="D765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1</a:t>
            </a:r>
            <a:endParaRPr lang="en-CA" sz="3600" b="1" i="1" dirty="0">
              <a:ln w="0">
                <a:solidFill>
                  <a:srgbClr val="9E00D6"/>
                </a:solidFill>
              </a:ln>
              <a:solidFill>
                <a:srgbClr val="D765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5943600" y="2650787"/>
            <a:ext cx="304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ln w="0">
                  <a:solidFill>
                    <a:srgbClr val="007E4B"/>
                  </a:solidFill>
                </a:ln>
                <a:solidFill>
                  <a:srgbClr val="00FF99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=</a:t>
            </a:r>
            <a:endParaRPr lang="en-CA" sz="3600" b="1" i="1" dirty="0">
              <a:ln w="0">
                <a:solidFill>
                  <a:srgbClr val="007E4B"/>
                </a:solidFill>
              </a:ln>
              <a:solidFill>
                <a:srgbClr val="00FF99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1676400" y="3280327"/>
            <a:ext cx="304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ln w="0">
                  <a:solidFill>
                    <a:srgbClr val="007E4B"/>
                  </a:solidFill>
                </a:ln>
                <a:solidFill>
                  <a:srgbClr val="00FF99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=</a:t>
            </a:r>
            <a:endParaRPr lang="en-CA" sz="3600" b="1" i="1" dirty="0">
              <a:ln w="0">
                <a:solidFill>
                  <a:srgbClr val="007E4B"/>
                </a:solidFill>
              </a:ln>
              <a:solidFill>
                <a:srgbClr val="00FF99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1981200" y="3317400"/>
            <a:ext cx="304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ln w="0">
                  <a:solidFill>
                    <a:srgbClr val="9E00D6"/>
                  </a:solidFill>
                </a:ln>
                <a:solidFill>
                  <a:srgbClr val="D765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1</a:t>
            </a:r>
            <a:endParaRPr lang="en-CA" sz="3600" b="1" i="1" dirty="0">
              <a:ln w="0">
                <a:solidFill>
                  <a:srgbClr val="9E00D6"/>
                </a:solidFill>
              </a:ln>
              <a:solidFill>
                <a:srgbClr val="D765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2286000" y="3281400"/>
            <a:ext cx="304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ln w="0">
                  <a:solidFill>
                    <a:srgbClr val="9E00D6"/>
                  </a:solidFill>
                </a:ln>
                <a:solidFill>
                  <a:srgbClr val="D765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+</a:t>
            </a:r>
            <a:endParaRPr lang="en-CA" sz="3600" b="1" i="1" dirty="0">
              <a:ln w="0">
                <a:solidFill>
                  <a:srgbClr val="9E00D6"/>
                </a:solidFill>
              </a:ln>
              <a:solidFill>
                <a:srgbClr val="D765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2590800" y="3312600"/>
            <a:ext cx="304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ln w="0">
                  <a:solidFill>
                    <a:srgbClr val="9E00D6"/>
                  </a:solidFill>
                </a:ln>
                <a:solidFill>
                  <a:srgbClr val="D765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1</a:t>
            </a:r>
            <a:endParaRPr lang="en-CA" sz="3600" b="1" i="1" dirty="0">
              <a:ln w="0">
                <a:solidFill>
                  <a:srgbClr val="9E00D6"/>
                </a:solidFill>
              </a:ln>
              <a:solidFill>
                <a:srgbClr val="D765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2895600" y="3276600"/>
            <a:ext cx="304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ln w="0">
                  <a:solidFill>
                    <a:srgbClr val="9E00D6"/>
                  </a:solidFill>
                </a:ln>
                <a:solidFill>
                  <a:srgbClr val="D765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+</a:t>
            </a:r>
            <a:endParaRPr lang="en-CA" sz="3600" b="1" i="1" dirty="0">
              <a:ln w="0">
                <a:solidFill>
                  <a:srgbClr val="9E00D6"/>
                </a:solidFill>
              </a:ln>
              <a:solidFill>
                <a:srgbClr val="D765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3200400" y="3312600"/>
            <a:ext cx="304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ln w="0">
                  <a:solidFill>
                    <a:srgbClr val="9E00D6"/>
                  </a:solidFill>
                </a:ln>
                <a:solidFill>
                  <a:srgbClr val="D765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1</a:t>
            </a:r>
            <a:endParaRPr lang="en-CA" sz="3600" b="1" i="1" dirty="0">
              <a:ln w="0">
                <a:solidFill>
                  <a:srgbClr val="9E00D6"/>
                </a:solidFill>
              </a:ln>
              <a:solidFill>
                <a:srgbClr val="D765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3505200" y="3276600"/>
            <a:ext cx="304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ln w="0">
                  <a:solidFill>
                    <a:srgbClr val="9E00D6"/>
                  </a:solidFill>
                </a:ln>
                <a:solidFill>
                  <a:srgbClr val="D765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+</a:t>
            </a:r>
            <a:endParaRPr lang="en-CA" sz="3600" b="1" i="1" dirty="0">
              <a:ln w="0">
                <a:solidFill>
                  <a:srgbClr val="9E00D6"/>
                </a:solidFill>
              </a:ln>
              <a:solidFill>
                <a:srgbClr val="D765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3810000" y="3312600"/>
            <a:ext cx="304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ln w="0">
                  <a:solidFill>
                    <a:srgbClr val="9E00D6"/>
                  </a:solidFill>
                </a:ln>
                <a:solidFill>
                  <a:srgbClr val="D765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1</a:t>
            </a:r>
            <a:endParaRPr lang="en-CA" sz="3600" b="1" i="1" dirty="0">
              <a:ln w="0">
                <a:solidFill>
                  <a:srgbClr val="9E00D6"/>
                </a:solidFill>
              </a:ln>
              <a:solidFill>
                <a:srgbClr val="D765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4114800" y="3276600"/>
            <a:ext cx="304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ln w="0">
                  <a:solidFill>
                    <a:srgbClr val="9E00D6"/>
                  </a:solidFill>
                </a:ln>
                <a:solidFill>
                  <a:srgbClr val="D765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+</a:t>
            </a:r>
            <a:endParaRPr lang="en-CA" sz="3600" b="1" i="1" dirty="0">
              <a:ln w="0">
                <a:solidFill>
                  <a:srgbClr val="9E00D6"/>
                </a:solidFill>
              </a:ln>
              <a:solidFill>
                <a:srgbClr val="D765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4419600" y="3312600"/>
            <a:ext cx="304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ln w="0">
                  <a:solidFill>
                    <a:srgbClr val="9E00D6"/>
                  </a:solidFill>
                </a:ln>
                <a:solidFill>
                  <a:srgbClr val="D765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1</a:t>
            </a:r>
            <a:endParaRPr lang="en-CA" sz="3600" b="1" i="1" dirty="0">
              <a:ln w="0">
                <a:solidFill>
                  <a:srgbClr val="9E00D6"/>
                </a:solidFill>
              </a:ln>
              <a:solidFill>
                <a:srgbClr val="D765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4724400" y="3282841"/>
            <a:ext cx="304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ln w="0">
                  <a:solidFill>
                    <a:srgbClr val="9E00D6"/>
                  </a:solidFill>
                </a:ln>
                <a:solidFill>
                  <a:srgbClr val="D765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+</a:t>
            </a:r>
            <a:endParaRPr lang="en-CA" sz="3600" b="1" i="1" dirty="0">
              <a:ln w="0">
                <a:solidFill>
                  <a:srgbClr val="9E00D6"/>
                </a:solidFill>
              </a:ln>
              <a:solidFill>
                <a:srgbClr val="D765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5029200" y="3317400"/>
            <a:ext cx="304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ln w="0">
                  <a:solidFill>
                    <a:srgbClr val="9E00D6"/>
                  </a:solidFill>
                </a:ln>
                <a:solidFill>
                  <a:srgbClr val="D765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1</a:t>
            </a:r>
            <a:endParaRPr lang="en-CA" sz="3600" b="1" i="1" dirty="0">
              <a:ln w="0">
                <a:solidFill>
                  <a:srgbClr val="9E00D6"/>
                </a:solidFill>
              </a:ln>
              <a:solidFill>
                <a:srgbClr val="D765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5334000" y="3281400"/>
            <a:ext cx="304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ln w="0">
                  <a:solidFill>
                    <a:srgbClr val="9E00D6"/>
                  </a:solidFill>
                </a:ln>
                <a:solidFill>
                  <a:srgbClr val="D765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+</a:t>
            </a:r>
            <a:endParaRPr lang="en-CA" sz="3600" b="1" i="1" dirty="0">
              <a:ln w="0">
                <a:solidFill>
                  <a:srgbClr val="9E00D6"/>
                </a:solidFill>
              </a:ln>
              <a:solidFill>
                <a:srgbClr val="D765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5638800" y="3317400"/>
            <a:ext cx="304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ln w="0">
                  <a:solidFill>
                    <a:srgbClr val="9E00D6"/>
                  </a:solidFill>
                </a:ln>
                <a:solidFill>
                  <a:srgbClr val="D765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1</a:t>
            </a:r>
            <a:endParaRPr lang="en-CA" sz="3600" b="1" i="1" dirty="0">
              <a:ln w="0">
                <a:solidFill>
                  <a:srgbClr val="9E00D6"/>
                </a:solidFill>
              </a:ln>
              <a:solidFill>
                <a:srgbClr val="D765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5943600" y="3280327"/>
            <a:ext cx="304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ln w="0">
                  <a:solidFill>
                    <a:srgbClr val="007E4B"/>
                  </a:solidFill>
                </a:ln>
                <a:solidFill>
                  <a:srgbClr val="00FF99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=</a:t>
            </a:r>
            <a:endParaRPr lang="en-CA" sz="3600" b="1" i="1" dirty="0">
              <a:ln w="0">
                <a:solidFill>
                  <a:srgbClr val="007E4B"/>
                </a:solidFill>
              </a:ln>
              <a:solidFill>
                <a:srgbClr val="00FF99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6324600" y="3324841"/>
            <a:ext cx="304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ln w="0">
                  <a:solidFill>
                    <a:srgbClr val="009257"/>
                  </a:solidFill>
                </a:ln>
                <a:solidFill>
                  <a:srgbClr val="00FF99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7</a:t>
            </a:r>
            <a:endParaRPr lang="en-CA" sz="3600" b="1" i="1" dirty="0">
              <a:ln w="0">
                <a:solidFill>
                  <a:srgbClr val="009257"/>
                </a:solidFill>
              </a:ln>
              <a:solidFill>
                <a:srgbClr val="00FF99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381000" y="4749225"/>
            <a:ext cx="2286000" cy="584775"/>
          </a:xfrm>
          <a:prstGeom prst="rect">
            <a:avLst/>
          </a:prstGeom>
          <a:solidFill>
            <a:srgbClr val="B9FFE3"/>
          </a:solidFill>
          <a:ln w="0">
            <a:solidFill>
              <a:srgbClr val="007E4B"/>
            </a:solidFill>
          </a:ln>
          <a:effectLst>
            <a:outerShdw blurRad="50800" dist="139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sz="2800" i="1" dirty="0" smtClean="0">
                <a:ln w="0">
                  <a:solidFill>
                    <a:srgbClr val="007E4B"/>
                  </a:solidFill>
                </a:ln>
                <a:solidFill>
                  <a:srgbClr val="00E689"/>
                </a:solidFill>
                <a:latin typeface="Sylfaen" pitchFamily="18" charset="0"/>
              </a:rPr>
              <a:t>Այսպիսով`</a:t>
            </a:r>
            <a:endParaRPr lang="ru-RU" sz="1400" i="1" dirty="0" smtClean="0">
              <a:ln>
                <a:solidFill>
                  <a:srgbClr val="007E4B"/>
                </a:solidFill>
              </a:ln>
              <a:solidFill>
                <a:srgbClr val="00E689"/>
              </a:solidFill>
              <a:latin typeface="Sylfaen" pitchFamily="18" charset="0"/>
            </a:endParaRPr>
          </a:p>
          <a:p>
            <a:pPr algn="ctr"/>
            <a:endParaRPr lang="ru-RU" sz="400" i="1" dirty="0" smtClean="0">
              <a:ln w="0">
                <a:solidFill>
                  <a:srgbClr val="007E4B"/>
                </a:solidFill>
              </a:ln>
              <a:solidFill>
                <a:srgbClr val="00E689"/>
              </a:solidFill>
              <a:latin typeface="Sylfaen" pitchFamily="18" charset="0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2743200" y="5478959"/>
            <a:ext cx="2209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ln w="0">
                  <a:solidFill>
                    <a:srgbClr val="DA006D"/>
                  </a:solidFill>
                </a:ln>
                <a:solidFill>
                  <a:srgbClr val="FF57AB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5 + 2 = 7</a:t>
            </a:r>
            <a:endParaRPr lang="en-CA" sz="4000" b="1" i="1" dirty="0">
              <a:ln w="0">
                <a:solidFill>
                  <a:srgbClr val="DA006D"/>
                </a:solidFill>
              </a:ln>
              <a:solidFill>
                <a:srgbClr val="FF57AB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3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3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500"/>
                            </p:stCondLst>
                            <p:childTnLst>
                              <p:par>
                                <p:cTn id="38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4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4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4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5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5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5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6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"/>
                            </p:stCondLst>
                            <p:childTnLst>
                              <p:par>
                                <p:cTn id="65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6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7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7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7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8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500"/>
                            </p:stCondLst>
                            <p:childTnLst>
                              <p:par>
                                <p:cTn id="83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8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9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9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9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9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0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05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0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1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14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25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28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31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36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500"/>
                            </p:stCondLst>
                            <p:childTnLst>
                              <p:par>
                                <p:cTn id="138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40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8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3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8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0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1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3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5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6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8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0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1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3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6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8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0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1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3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5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6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8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0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1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3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5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6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8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0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1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3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5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6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12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3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15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6" fill="hold">
                      <p:stCondLst>
                        <p:cond delay="indefinite"/>
                      </p:stCondLst>
                      <p:childTnLst>
                        <p:par>
                          <p:cTn id="217" fill="hold">
                            <p:stCondLst>
                              <p:cond delay="0"/>
                            </p:stCondLst>
                            <p:childTnLst>
                              <p:par>
                                <p:cTn id="218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0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1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2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4" fill="hold">
                      <p:stCondLst>
                        <p:cond delay="indefinite"/>
                      </p:stCondLst>
                      <p:childTnLst>
                        <p:par>
                          <p:cTn id="225" fill="hold">
                            <p:stCondLst>
                              <p:cond delay="0"/>
                            </p:stCondLst>
                            <p:childTnLst>
                              <p:par>
                                <p:cTn id="22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8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9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27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4" grpId="0"/>
      <p:bldP spid="45" grpId="0"/>
      <p:bldP spid="46" grpId="0"/>
      <p:bldP spid="47" grpId="0"/>
      <p:bldP spid="48" grpId="0"/>
      <p:bldP spid="49" grpId="0"/>
      <p:bldP spid="50" grpId="0"/>
      <p:bldP spid="51" grpId="0"/>
      <p:bldP spid="52" grpId="0"/>
      <p:bldP spid="53" grpId="0"/>
      <p:bldP spid="54" grpId="0"/>
      <p:bldP spid="55" grpId="0"/>
      <p:bldP spid="56" grpId="0"/>
      <p:bldP spid="57" grpId="0"/>
      <p:bldP spid="58" grpId="0"/>
      <p:bldP spid="59" grpId="0"/>
      <p:bldP spid="60" grpId="0"/>
      <p:bldP spid="61" grpId="0"/>
      <p:bldP spid="62" grpId="0"/>
      <p:bldP spid="63" grpId="0"/>
      <p:bldP spid="64" grpId="0"/>
      <p:bldP spid="65" grpId="0"/>
      <p:bldP spid="66" grpId="0"/>
      <p:bldP spid="67" grpId="0"/>
      <p:bldP spid="68" grpId="0"/>
      <p:bldP spid="69" grpId="0"/>
      <p:bldP spid="70" grpId="0"/>
      <p:bldP spid="71" grpId="0"/>
      <p:bldP spid="72" grpId="0"/>
      <p:bldP spid="73" grpId="0"/>
      <p:bldP spid="74" grpId="0"/>
      <p:bldP spid="75" grpId="0"/>
      <p:bldP spid="76" grpId="0"/>
      <p:bldP spid="77" grpId="0"/>
      <p:bldP spid="78" grpId="0"/>
      <p:bldP spid="79" grpId="0"/>
      <p:bldP spid="80" grpId="0"/>
      <p:bldP spid="81" grpId="0"/>
      <p:bldP spid="82" grpId="0"/>
      <p:bldP spid="83" grpId="0" animBg="1"/>
      <p:bldP spid="8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y-AM"/>
          </a:p>
        </p:txBody>
      </p:sp>
      <p:grpSp>
        <p:nvGrpSpPr>
          <p:cNvPr id="52" name="Group 51"/>
          <p:cNvGrpSpPr/>
          <p:nvPr/>
        </p:nvGrpSpPr>
        <p:grpSpPr>
          <a:xfrm>
            <a:off x="228600" y="1524000"/>
            <a:ext cx="6343650" cy="5092823"/>
            <a:chOff x="228600" y="1524000"/>
            <a:chExt cx="6343650" cy="5092823"/>
          </a:xfrm>
        </p:grpSpPr>
        <p:grpSp>
          <p:nvGrpSpPr>
            <p:cNvPr id="49" name="Group 48"/>
            <p:cNvGrpSpPr/>
            <p:nvPr/>
          </p:nvGrpSpPr>
          <p:grpSpPr>
            <a:xfrm>
              <a:off x="228600" y="1524000"/>
              <a:ext cx="6343650" cy="5092823"/>
              <a:chOff x="228600" y="1524000"/>
              <a:chExt cx="6343650" cy="5092823"/>
            </a:xfrm>
          </p:grpSpPr>
          <p:grpSp>
            <p:nvGrpSpPr>
              <p:cNvPr id="43" name="Group 42"/>
              <p:cNvGrpSpPr>
                <a:grpSpLocks noChangeAspect="1"/>
              </p:cNvGrpSpPr>
              <p:nvPr/>
            </p:nvGrpSpPr>
            <p:grpSpPr>
              <a:xfrm>
                <a:off x="228600" y="1524000"/>
                <a:ext cx="6343650" cy="5092823"/>
                <a:chOff x="304800" y="1905000"/>
                <a:chExt cx="5715000" cy="4588129"/>
              </a:xfrm>
            </p:grpSpPr>
            <p:grpSp>
              <p:nvGrpSpPr>
                <p:cNvPr id="40" name="Group 39"/>
                <p:cNvGrpSpPr/>
                <p:nvPr/>
              </p:nvGrpSpPr>
              <p:grpSpPr>
                <a:xfrm>
                  <a:off x="304800" y="1905000"/>
                  <a:ext cx="5715000" cy="4588129"/>
                  <a:chOff x="304800" y="1905000"/>
                  <a:chExt cx="5715000" cy="4588129"/>
                </a:xfrm>
              </p:grpSpPr>
              <p:grpSp>
                <p:nvGrpSpPr>
                  <p:cNvPr id="37" name="Group 36"/>
                  <p:cNvGrpSpPr/>
                  <p:nvPr/>
                </p:nvGrpSpPr>
                <p:grpSpPr>
                  <a:xfrm>
                    <a:off x="304800" y="1905000"/>
                    <a:ext cx="5715000" cy="4588129"/>
                    <a:chOff x="304800" y="1905000"/>
                    <a:chExt cx="5715000" cy="4588129"/>
                  </a:xfrm>
                </p:grpSpPr>
                <p:grpSp>
                  <p:nvGrpSpPr>
                    <p:cNvPr id="18" name="Group 17"/>
                    <p:cNvGrpSpPr>
                      <a:grpSpLocks noChangeAspect="1"/>
                    </p:cNvGrpSpPr>
                    <p:nvPr/>
                  </p:nvGrpSpPr>
                  <p:grpSpPr>
                    <a:xfrm>
                      <a:off x="304800" y="2590800"/>
                      <a:ext cx="3902329" cy="3902329"/>
                      <a:chOff x="1320060" y="177059"/>
                      <a:chExt cx="6503883" cy="6503882"/>
                    </a:xfrm>
                  </p:grpSpPr>
                  <p:pic>
                    <p:nvPicPr>
                      <p:cNvPr id="19" name="Picture 2" descr="D:\1.Math-5grade-picture\employee-presentation-1446241-1224685.png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" cstate="print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20060" y="177059"/>
                        <a:ext cx="6503883" cy="6503882"/>
                      </a:xfrm>
                      <a:prstGeom prst="rect">
                        <a:avLst/>
                      </a:prstGeom>
                      <a:noFill/>
                    </p:spPr>
                  </p:pic>
                  <p:pic>
                    <p:nvPicPr>
                      <p:cNvPr id="20" name="Picture 19" descr="C:\Users\мм\Desktop\Planning-on-attending-beauty-college-222.jpg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 r:embed="rId3" cstate="print">
                        <a:clrChange>
                          <a:clrFrom>
                            <a:srgbClr val="FFFFFF"/>
                          </a:clrFrom>
                          <a:clrTo>
                            <a:srgbClr val="FFFFFF">
                              <a:alpha val="0"/>
                            </a:srgbClr>
                          </a:clrTo>
                        </a:clrChange>
                        <a:lum bright="-4000"/>
                      </a:blip>
                      <a:srcRect b="33797"/>
                      <a:stretch>
                        <a:fillRect/>
                      </a:stretch>
                    </p:blipFill>
                    <p:spPr bwMode="auto">
                      <a:xfrm rot="60000">
                        <a:off x="2084924" y="228993"/>
                        <a:ext cx="897298" cy="979333"/>
                      </a:xfrm>
                      <a:prstGeom prst="rect">
                        <a:avLst/>
                      </a:prstGeom>
                      <a:noFill/>
                      <a:scene3d>
                        <a:camera prst="perspectiveRight"/>
                        <a:lightRig rig="threePt" dir="t"/>
                      </a:scene3d>
                    </p:spPr>
                  </p:pic>
                </p:grpSp>
                <p:pic>
                  <p:nvPicPr>
                    <p:cNvPr id="32" name="Picture 2" descr="D:\1.Math-5grade-picture\employee-presentation-1446241-1224685.png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2" cstate="print"/>
                    <a:srcRect l="37101"/>
                    <a:stretch>
                      <a:fillRect/>
                    </a:stretch>
                  </p:blipFill>
                  <p:spPr bwMode="auto">
                    <a:xfrm>
                      <a:off x="3352800" y="2590800"/>
                      <a:ext cx="2667000" cy="3902329"/>
                    </a:xfrm>
                    <a:prstGeom prst="rect">
                      <a:avLst/>
                    </a:prstGeom>
                    <a:noFill/>
                  </p:spPr>
                </p:pic>
                <p:pic>
                  <p:nvPicPr>
                    <p:cNvPr id="34" name="Picture 2" descr="D:\1.Math-5grade-picture\employee-presentation-1446241-1224685.png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2" cstate="print"/>
                    <a:srcRect l="37101" b="82426"/>
                    <a:stretch>
                      <a:fillRect/>
                    </a:stretch>
                  </p:blipFill>
                  <p:spPr bwMode="auto">
                    <a:xfrm flipH="1">
                      <a:off x="1219200" y="1905000"/>
                      <a:ext cx="2743200" cy="685800"/>
                    </a:xfrm>
                    <a:prstGeom prst="rect">
                      <a:avLst/>
                    </a:prstGeom>
                    <a:noFill/>
                  </p:spPr>
                </p:pic>
                <p:pic>
                  <p:nvPicPr>
                    <p:cNvPr id="35" name="Picture 2" descr="D:\1.Math-5grade-picture\employee-presentation-1446241-1224685.png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2" cstate="print"/>
                    <a:srcRect l="37101" b="82426"/>
                    <a:stretch>
                      <a:fillRect/>
                    </a:stretch>
                  </p:blipFill>
                  <p:spPr bwMode="auto">
                    <a:xfrm>
                      <a:off x="3352800" y="1905000"/>
                      <a:ext cx="2667000" cy="685800"/>
                    </a:xfrm>
                    <a:prstGeom prst="rect">
                      <a:avLst/>
                    </a:prstGeom>
                    <a:noFill/>
                  </p:spPr>
                </p:pic>
                <p:sp>
                  <p:nvSpPr>
                    <p:cNvPr id="36" name="Rectangle 35"/>
                    <p:cNvSpPr/>
                    <p:nvPr/>
                  </p:nvSpPr>
                  <p:spPr>
                    <a:xfrm>
                      <a:off x="1752600" y="4676892"/>
                      <a:ext cx="3810000" cy="1712362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>
                      <a:noFill/>
                    </a:ln>
                    <a:effectLst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hy-AM"/>
                    </a:p>
                  </p:txBody>
                </p:sp>
                <p:pic>
                  <p:nvPicPr>
                    <p:cNvPr id="33" name="Picture 2" descr="D:\1.Math-5grade-picture\employee-presentation-1446241-1224685.png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2" cstate="print"/>
                    <a:srcRect l="37101" t="52722" r="10783" b="2815"/>
                    <a:stretch>
                      <a:fillRect/>
                    </a:stretch>
                  </p:blipFill>
                  <p:spPr bwMode="auto">
                    <a:xfrm>
                      <a:off x="2514600" y="4650946"/>
                      <a:ext cx="2209800" cy="1735091"/>
                    </a:xfrm>
                    <a:prstGeom prst="rect">
                      <a:avLst/>
                    </a:prstGeom>
                    <a:noFill/>
                  </p:spPr>
                </p:pic>
              </p:grpSp>
              <p:sp>
                <p:nvSpPr>
                  <p:cNvPr id="38" name="Rectangle 37"/>
                  <p:cNvSpPr/>
                  <p:nvPr/>
                </p:nvSpPr>
                <p:spPr>
                  <a:xfrm>
                    <a:off x="1623178" y="2743200"/>
                    <a:ext cx="155676" cy="3048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  <a:effectLst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hy-AM"/>
                  </a:p>
                </p:txBody>
              </p:sp>
              <p:sp>
                <p:nvSpPr>
                  <p:cNvPr id="39" name="Rectangle 38"/>
                  <p:cNvSpPr/>
                  <p:nvPr/>
                </p:nvSpPr>
                <p:spPr>
                  <a:xfrm>
                    <a:off x="5515070" y="2743200"/>
                    <a:ext cx="228600" cy="3048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  <a:effectLst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hy-AM"/>
                  </a:p>
                </p:txBody>
              </p:sp>
            </p:grpSp>
            <p:sp>
              <p:nvSpPr>
                <p:cNvPr id="41" name="Rectangle 40"/>
                <p:cNvSpPr/>
                <p:nvPr/>
              </p:nvSpPr>
              <p:spPr>
                <a:xfrm>
                  <a:off x="1905000" y="2331600"/>
                  <a:ext cx="3600000" cy="2088000"/>
                </a:xfrm>
                <a:prstGeom prst="rect">
                  <a:avLst/>
                </a:prstGeom>
                <a:solidFill>
                  <a:schemeClr val="accent1">
                    <a:lumMod val="20000"/>
                    <a:lumOff val="80000"/>
                  </a:schemeClr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y-AM"/>
                </a:p>
              </p:txBody>
            </p:sp>
            <p:sp>
              <p:nvSpPr>
                <p:cNvPr id="42" name="Rectangle 41"/>
                <p:cNvSpPr/>
                <p:nvPr/>
              </p:nvSpPr>
              <p:spPr>
                <a:xfrm>
                  <a:off x="1774800" y="2362200"/>
                  <a:ext cx="206400" cy="945000"/>
                </a:xfrm>
                <a:prstGeom prst="rect">
                  <a:avLst/>
                </a:prstGeom>
                <a:solidFill>
                  <a:schemeClr val="accent1">
                    <a:lumMod val="20000"/>
                    <a:lumOff val="80000"/>
                  </a:schemeClr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y-AM"/>
                </a:p>
              </p:txBody>
            </p:sp>
          </p:grpSp>
          <p:sp>
            <p:nvSpPr>
              <p:cNvPr id="47" name="Rectangle 46"/>
              <p:cNvSpPr/>
              <p:nvPr/>
            </p:nvSpPr>
            <p:spPr>
              <a:xfrm>
                <a:off x="1981200" y="1981200"/>
                <a:ext cx="3886200" cy="2286000"/>
              </a:xfrm>
              <a:prstGeom prst="rect">
                <a:avLst/>
              </a:prstGeom>
              <a:solidFill>
                <a:srgbClr val="B9FFE3"/>
              </a:solidFill>
              <a:ln w="0">
                <a:solidFill>
                  <a:srgbClr val="00B069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y-AM"/>
              </a:p>
            </p:txBody>
          </p:sp>
        </p:grpSp>
        <p:sp>
          <p:nvSpPr>
            <p:cNvPr id="51" name="Freeform 50"/>
            <p:cNvSpPr/>
            <p:nvPr/>
          </p:nvSpPr>
          <p:spPr>
            <a:xfrm>
              <a:off x="838200" y="2789403"/>
              <a:ext cx="379965" cy="195155"/>
            </a:xfrm>
            <a:custGeom>
              <a:avLst/>
              <a:gdLst>
                <a:gd name="connsiteX0" fmla="*/ 0 w 379965"/>
                <a:gd name="connsiteY0" fmla="*/ 15860 h 195155"/>
                <a:gd name="connsiteX1" fmla="*/ 82751 w 379965"/>
                <a:gd name="connsiteY1" fmla="*/ 148262 h 195155"/>
                <a:gd name="connsiteX2" fmla="*/ 136539 w 379965"/>
                <a:gd name="connsiteY2" fmla="*/ 181363 h 195155"/>
                <a:gd name="connsiteX3" fmla="*/ 227565 w 379965"/>
                <a:gd name="connsiteY3" fmla="*/ 189638 h 195155"/>
                <a:gd name="connsiteX4" fmla="*/ 289629 w 379965"/>
                <a:gd name="connsiteY4" fmla="*/ 148262 h 195155"/>
                <a:gd name="connsiteX5" fmla="*/ 368242 w 379965"/>
                <a:gd name="connsiteY5" fmla="*/ 19998 h 195155"/>
                <a:gd name="connsiteX6" fmla="*/ 359967 w 379965"/>
                <a:gd name="connsiteY6" fmla="*/ 28273 h 1951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79965" h="195155">
                  <a:moveTo>
                    <a:pt x="0" y="15860"/>
                  </a:moveTo>
                  <a:cubicBezTo>
                    <a:pt x="29997" y="68269"/>
                    <a:pt x="59994" y="120678"/>
                    <a:pt x="82751" y="148262"/>
                  </a:cubicBezTo>
                  <a:cubicBezTo>
                    <a:pt x="105508" y="175846"/>
                    <a:pt x="112403" y="174467"/>
                    <a:pt x="136539" y="181363"/>
                  </a:cubicBezTo>
                  <a:cubicBezTo>
                    <a:pt x="160675" y="188259"/>
                    <a:pt x="202050" y="195155"/>
                    <a:pt x="227565" y="189638"/>
                  </a:cubicBezTo>
                  <a:cubicBezTo>
                    <a:pt x="253080" y="184121"/>
                    <a:pt x="266183" y="176535"/>
                    <a:pt x="289629" y="148262"/>
                  </a:cubicBezTo>
                  <a:cubicBezTo>
                    <a:pt x="313075" y="119989"/>
                    <a:pt x="356519" y="39996"/>
                    <a:pt x="368242" y="19998"/>
                  </a:cubicBezTo>
                  <a:cubicBezTo>
                    <a:pt x="379965" y="0"/>
                    <a:pt x="369966" y="14136"/>
                    <a:pt x="359967" y="28273"/>
                  </a:cubicBezTo>
                </a:path>
              </a:pathLst>
            </a:custGeom>
            <a:ln>
              <a:solidFill>
                <a:srgbClr val="FFB79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hy-AM"/>
            </a:p>
          </p:txBody>
        </p:sp>
      </p:grpSp>
      <p:pic>
        <p:nvPicPr>
          <p:cNvPr id="45" name="Picture 2" descr="C:\Users\мм\Desktop\number-150790_960_720.png"/>
          <p:cNvPicPr>
            <a:picLocks noChangeAspect="1" noChangeArrowheads="1"/>
          </p:cNvPicPr>
          <p:nvPr/>
        </p:nvPicPr>
        <p:blipFill>
          <a:blip r:embed="rId4" cstate="print"/>
          <a:srcRect l="15179" t="6184" r="9375"/>
          <a:stretch>
            <a:fillRect/>
          </a:stretch>
        </p:blipFill>
        <p:spPr bwMode="auto">
          <a:xfrm flipH="1">
            <a:off x="6858000" y="3657600"/>
            <a:ext cx="2133600" cy="2681465"/>
          </a:xfrm>
          <a:prstGeom prst="rect">
            <a:avLst/>
          </a:prstGeom>
          <a:noFill/>
        </p:spPr>
      </p:pic>
      <p:pic>
        <p:nvPicPr>
          <p:cNvPr id="44" name="Picture 2" descr="C:\Users\мм\Desktop\number-150790_960_720.png"/>
          <p:cNvPicPr>
            <a:picLocks noChangeAspect="1" noChangeArrowheads="1"/>
          </p:cNvPicPr>
          <p:nvPr/>
        </p:nvPicPr>
        <p:blipFill>
          <a:blip r:embed="rId5" cstate="print"/>
          <a:stretch>
            <a:fillRect/>
          </a:stretch>
        </p:blipFill>
        <p:spPr bwMode="auto">
          <a:xfrm>
            <a:off x="5634314" y="4267200"/>
            <a:ext cx="2671486" cy="2438400"/>
          </a:xfrm>
          <a:prstGeom prst="rect">
            <a:avLst/>
          </a:prstGeom>
          <a:noFill/>
        </p:spPr>
      </p:pic>
      <p:sp>
        <p:nvSpPr>
          <p:cNvPr id="17" name="TextBox 16"/>
          <p:cNvSpPr txBox="1"/>
          <p:nvPr/>
        </p:nvSpPr>
        <p:spPr>
          <a:xfrm>
            <a:off x="2057400" y="2051953"/>
            <a:ext cx="3733800" cy="2139047"/>
          </a:xfrm>
          <a:prstGeom prst="rect">
            <a:avLst/>
          </a:prstGeom>
          <a:noFill/>
          <a:ln w="22225">
            <a:noFill/>
          </a:ln>
          <a:effectLst/>
        </p:spPr>
        <p:txBody>
          <a:bodyPr wrap="square" rtlCol="0">
            <a:spAutoFit/>
          </a:bodyPr>
          <a:lstStyle/>
          <a:p>
            <a:pPr algn="ctr"/>
            <a:r>
              <a:rPr lang="ru-RU" sz="1900" b="1" i="1" dirty="0" smtClean="0">
                <a:ln w="0">
                  <a:solidFill>
                    <a:srgbClr val="006C40"/>
                  </a:solidFill>
                </a:ln>
                <a:solidFill>
                  <a:srgbClr val="00BC70"/>
                </a:solidFill>
                <a:latin typeface="Sylfaen" pitchFamily="18" charset="0"/>
              </a:rPr>
              <a:t>Ե</a:t>
            </a:r>
            <a:r>
              <a:rPr lang="hy-AM" sz="1900" b="1" i="1" dirty="0" smtClean="0">
                <a:ln w="0">
                  <a:solidFill>
                    <a:srgbClr val="006C40"/>
                  </a:solidFill>
                </a:ln>
                <a:solidFill>
                  <a:srgbClr val="00BC70"/>
                </a:solidFill>
                <a:latin typeface="Sylfaen" pitchFamily="18" charset="0"/>
              </a:rPr>
              <a:t>րկու</a:t>
            </a:r>
            <a:r>
              <a:rPr lang="ru-RU" sz="1900" b="1" i="1" dirty="0" smtClean="0">
                <a:ln w="0">
                  <a:solidFill>
                    <a:srgbClr val="006C40"/>
                  </a:solidFill>
                </a:ln>
                <a:solidFill>
                  <a:srgbClr val="00BC70"/>
                </a:solidFill>
                <a:latin typeface="Sylfaen" pitchFamily="18" charset="0"/>
              </a:rPr>
              <a:t> </a:t>
            </a:r>
            <a:r>
              <a:rPr lang="hy-AM" sz="1900" b="1" i="1" dirty="0" smtClean="0">
                <a:ln w="0">
                  <a:solidFill>
                    <a:srgbClr val="006C40"/>
                  </a:solidFill>
                </a:ln>
                <a:solidFill>
                  <a:srgbClr val="00BC70"/>
                </a:solidFill>
                <a:latin typeface="Sylfaen" pitchFamily="18" charset="0"/>
              </a:rPr>
              <a:t> թիվ</a:t>
            </a:r>
            <a:r>
              <a:rPr lang="ru-RU" sz="1900" b="1" i="1" dirty="0" smtClean="0">
                <a:ln w="0">
                  <a:solidFill>
                    <a:srgbClr val="006C40"/>
                  </a:solidFill>
                </a:ln>
                <a:solidFill>
                  <a:srgbClr val="00BC70"/>
                </a:solidFill>
                <a:latin typeface="Sylfaen" pitchFamily="18" charset="0"/>
              </a:rPr>
              <a:t> </a:t>
            </a:r>
            <a:r>
              <a:rPr lang="hy-AM" sz="1900" b="1" i="1" dirty="0" smtClean="0">
                <a:ln w="0">
                  <a:solidFill>
                    <a:srgbClr val="006C40"/>
                  </a:solidFill>
                </a:ln>
                <a:solidFill>
                  <a:srgbClr val="00BC70"/>
                </a:solidFill>
                <a:latin typeface="Sylfaen" pitchFamily="18" charset="0"/>
              </a:rPr>
              <a:t> գումարել</a:t>
            </a:r>
            <a:r>
              <a:rPr lang="ru-RU" sz="1900" b="1" i="1" dirty="0" smtClean="0">
                <a:ln w="0">
                  <a:solidFill>
                    <a:srgbClr val="006C40"/>
                  </a:solidFill>
                </a:ln>
                <a:solidFill>
                  <a:srgbClr val="00BC70"/>
                </a:solidFill>
                <a:latin typeface="Sylfaen" pitchFamily="18" charset="0"/>
              </a:rPr>
              <a:t> </a:t>
            </a:r>
            <a:r>
              <a:rPr lang="hy-AM" sz="1900" b="1" i="1" dirty="0" smtClean="0">
                <a:ln w="0">
                  <a:solidFill>
                    <a:srgbClr val="006C40"/>
                  </a:solidFill>
                </a:ln>
                <a:solidFill>
                  <a:srgbClr val="00BC70"/>
                </a:solidFill>
                <a:latin typeface="Sylfaen" pitchFamily="18" charset="0"/>
              </a:rPr>
              <a:t> նշանակում</a:t>
            </a:r>
            <a:r>
              <a:rPr lang="ru-RU" sz="1900" b="1" i="1" dirty="0" smtClean="0">
                <a:ln w="0">
                  <a:solidFill>
                    <a:srgbClr val="006C40"/>
                  </a:solidFill>
                </a:ln>
                <a:solidFill>
                  <a:srgbClr val="00BC70"/>
                </a:solidFill>
                <a:latin typeface="Sylfaen" pitchFamily="18" charset="0"/>
              </a:rPr>
              <a:t> </a:t>
            </a:r>
            <a:r>
              <a:rPr lang="hy-AM" sz="1900" b="1" i="1" dirty="0" smtClean="0">
                <a:ln w="0">
                  <a:solidFill>
                    <a:srgbClr val="006C40"/>
                  </a:solidFill>
                </a:ln>
                <a:solidFill>
                  <a:srgbClr val="00BC70"/>
                </a:solidFill>
                <a:latin typeface="Sylfaen" pitchFamily="18" charset="0"/>
              </a:rPr>
              <a:t> է</a:t>
            </a:r>
            <a:r>
              <a:rPr lang="ru-RU" sz="1900" b="1" i="1" dirty="0" smtClean="0">
                <a:ln w="0">
                  <a:solidFill>
                    <a:srgbClr val="006C40"/>
                  </a:solidFill>
                </a:ln>
                <a:solidFill>
                  <a:srgbClr val="00BC70"/>
                </a:solidFill>
                <a:latin typeface="Sylfaen" pitchFamily="18" charset="0"/>
              </a:rPr>
              <a:t> </a:t>
            </a:r>
            <a:r>
              <a:rPr lang="hy-AM" sz="1900" b="1" i="1" dirty="0" smtClean="0">
                <a:ln w="0">
                  <a:solidFill>
                    <a:srgbClr val="006C40"/>
                  </a:solidFill>
                </a:ln>
                <a:solidFill>
                  <a:srgbClr val="00BC70"/>
                </a:solidFill>
                <a:latin typeface="Sylfaen" pitchFamily="18" charset="0"/>
              </a:rPr>
              <a:t> գտնել</a:t>
            </a:r>
            <a:r>
              <a:rPr lang="ru-RU" sz="1900" b="1" i="1" dirty="0" smtClean="0">
                <a:ln w="0">
                  <a:solidFill>
                    <a:srgbClr val="006C40"/>
                  </a:solidFill>
                </a:ln>
                <a:solidFill>
                  <a:srgbClr val="00BC70"/>
                </a:solidFill>
                <a:latin typeface="Sylfaen" pitchFamily="18" charset="0"/>
              </a:rPr>
              <a:t> </a:t>
            </a:r>
            <a:r>
              <a:rPr lang="hy-AM" sz="1900" b="1" i="1" dirty="0" smtClean="0">
                <a:ln w="0">
                  <a:solidFill>
                    <a:srgbClr val="006C40"/>
                  </a:solidFill>
                </a:ln>
                <a:solidFill>
                  <a:srgbClr val="00BC70"/>
                </a:solidFill>
                <a:latin typeface="Sylfaen" pitchFamily="18" charset="0"/>
              </a:rPr>
              <a:t> մի</a:t>
            </a:r>
            <a:r>
              <a:rPr lang="ru-RU" sz="1900" b="1" i="1" dirty="0" smtClean="0">
                <a:ln w="0">
                  <a:solidFill>
                    <a:srgbClr val="006C40"/>
                  </a:solidFill>
                </a:ln>
                <a:solidFill>
                  <a:srgbClr val="00BC70"/>
                </a:solidFill>
                <a:latin typeface="Sylfaen" pitchFamily="18" charset="0"/>
              </a:rPr>
              <a:t> </a:t>
            </a:r>
            <a:endParaRPr lang="hy-AM" sz="1900" b="1" i="1" dirty="0" smtClean="0">
              <a:ln w="0">
                <a:solidFill>
                  <a:srgbClr val="006C40"/>
                </a:solidFill>
              </a:ln>
              <a:solidFill>
                <a:srgbClr val="00BC70"/>
              </a:solidFill>
              <a:latin typeface="Sylfaen" pitchFamily="18" charset="0"/>
            </a:endParaRPr>
          </a:p>
          <a:p>
            <a:pPr algn="ctr"/>
            <a:r>
              <a:rPr lang="ru-RU" sz="1900" b="1" i="1" dirty="0" smtClean="0">
                <a:ln w="0">
                  <a:solidFill>
                    <a:srgbClr val="006C40"/>
                  </a:solidFill>
                </a:ln>
                <a:solidFill>
                  <a:srgbClr val="00BC70"/>
                </a:solidFill>
                <a:latin typeface="Sylfaen" pitchFamily="18" charset="0"/>
              </a:rPr>
              <a:t>ա</a:t>
            </a:r>
            <a:r>
              <a:rPr lang="hy-AM" sz="1900" b="1" i="1" dirty="0" smtClean="0">
                <a:ln w="0">
                  <a:solidFill>
                    <a:srgbClr val="006C40"/>
                  </a:solidFill>
                </a:ln>
                <a:solidFill>
                  <a:srgbClr val="00BC70"/>
                </a:solidFill>
                <a:latin typeface="Sylfaen" pitchFamily="18" charset="0"/>
              </a:rPr>
              <a:t>յնպիսի</a:t>
            </a:r>
            <a:r>
              <a:rPr lang="ru-RU" sz="1900" b="1" i="1" dirty="0" smtClean="0">
                <a:ln w="0">
                  <a:solidFill>
                    <a:srgbClr val="006C40"/>
                  </a:solidFill>
                </a:ln>
                <a:solidFill>
                  <a:srgbClr val="00BC70"/>
                </a:solidFill>
                <a:latin typeface="Sylfaen" pitchFamily="18" charset="0"/>
              </a:rPr>
              <a:t> </a:t>
            </a:r>
            <a:r>
              <a:rPr lang="hy-AM" sz="1900" b="1" i="1" dirty="0" smtClean="0">
                <a:ln w="0">
                  <a:solidFill>
                    <a:srgbClr val="006C40"/>
                  </a:solidFill>
                </a:ln>
                <a:solidFill>
                  <a:srgbClr val="00BC70"/>
                </a:solidFill>
                <a:latin typeface="Sylfaen" pitchFamily="18" charset="0"/>
              </a:rPr>
              <a:t> թիվ,</a:t>
            </a:r>
            <a:r>
              <a:rPr lang="ru-RU" sz="1900" b="1" i="1" dirty="0" smtClean="0">
                <a:ln w="0">
                  <a:solidFill>
                    <a:srgbClr val="006C40"/>
                  </a:solidFill>
                </a:ln>
                <a:solidFill>
                  <a:srgbClr val="00BC70"/>
                </a:solidFill>
                <a:latin typeface="Sylfaen" pitchFamily="18" charset="0"/>
              </a:rPr>
              <a:t> </a:t>
            </a:r>
            <a:r>
              <a:rPr lang="hy-AM" sz="1900" b="1" i="1" dirty="0" smtClean="0">
                <a:ln w="0">
                  <a:solidFill>
                    <a:srgbClr val="006C40"/>
                  </a:solidFill>
                </a:ln>
                <a:solidFill>
                  <a:srgbClr val="00BC70"/>
                </a:solidFill>
                <a:latin typeface="Sylfaen" pitchFamily="18" charset="0"/>
              </a:rPr>
              <a:t> որում</a:t>
            </a:r>
            <a:r>
              <a:rPr lang="ru-RU" sz="1900" b="1" i="1" dirty="0" smtClean="0">
                <a:ln w="0">
                  <a:solidFill>
                    <a:srgbClr val="006C40"/>
                  </a:solidFill>
                </a:ln>
                <a:solidFill>
                  <a:srgbClr val="00BC70"/>
                </a:solidFill>
                <a:latin typeface="Sylfaen" pitchFamily="18" charset="0"/>
              </a:rPr>
              <a:t> </a:t>
            </a:r>
            <a:r>
              <a:rPr lang="hy-AM" sz="1900" b="1" i="1" dirty="0" smtClean="0">
                <a:ln w="0">
                  <a:solidFill>
                    <a:srgbClr val="006C40"/>
                  </a:solidFill>
                </a:ln>
                <a:solidFill>
                  <a:srgbClr val="00BC70"/>
                </a:solidFill>
                <a:latin typeface="Sylfaen" pitchFamily="18" charset="0"/>
              </a:rPr>
              <a:t> պարունակվող</a:t>
            </a:r>
            <a:r>
              <a:rPr lang="ru-RU" sz="1900" b="1" i="1" dirty="0" smtClean="0">
                <a:ln w="0">
                  <a:solidFill>
                    <a:srgbClr val="006C40"/>
                  </a:solidFill>
                </a:ln>
                <a:solidFill>
                  <a:srgbClr val="00BC70"/>
                </a:solidFill>
                <a:latin typeface="Sylfaen" pitchFamily="18" charset="0"/>
              </a:rPr>
              <a:t> </a:t>
            </a:r>
            <a:r>
              <a:rPr lang="hy-AM" sz="1900" b="1" i="1" dirty="0" smtClean="0">
                <a:ln w="0">
                  <a:solidFill>
                    <a:srgbClr val="006C40"/>
                  </a:solidFill>
                </a:ln>
                <a:solidFill>
                  <a:srgbClr val="00BC70"/>
                </a:solidFill>
                <a:latin typeface="Sylfaen" pitchFamily="18" charset="0"/>
              </a:rPr>
              <a:t> մեկերի</a:t>
            </a:r>
            <a:r>
              <a:rPr lang="ru-RU" sz="1900" b="1" i="1" dirty="0" smtClean="0">
                <a:ln w="0">
                  <a:solidFill>
                    <a:srgbClr val="006C40"/>
                  </a:solidFill>
                </a:ln>
                <a:solidFill>
                  <a:srgbClr val="00BC70"/>
                </a:solidFill>
                <a:latin typeface="Sylfaen" pitchFamily="18" charset="0"/>
              </a:rPr>
              <a:t> </a:t>
            </a:r>
            <a:r>
              <a:rPr lang="hy-AM" sz="1900" b="1" i="1" dirty="0" smtClean="0">
                <a:ln w="0">
                  <a:solidFill>
                    <a:srgbClr val="006C40"/>
                  </a:solidFill>
                </a:ln>
                <a:solidFill>
                  <a:srgbClr val="00BC70"/>
                </a:solidFill>
                <a:latin typeface="Sylfaen" pitchFamily="18" charset="0"/>
              </a:rPr>
              <a:t> քանակը</a:t>
            </a:r>
            <a:r>
              <a:rPr lang="ru-RU" sz="1900" b="1" i="1" dirty="0" smtClean="0">
                <a:ln w="0">
                  <a:solidFill>
                    <a:srgbClr val="006C40"/>
                  </a:solidFill>
                </a:ln>
                <a:solidFill>
                  <a:srgbClr val="00BC70"/>
                </a:solidFill>
                <a:latin typeface="Sylfaen" pitchFamily="18" charset="0"/>
              </a:rPr>
              <a:t> </a:t>
            </a:r>
            <a:r>
              <a:rPr lang="hy-AM" sz="1900" b="1" i="1" dirty="0" smtClean="0">
                <a:ln w="0">
                  <a:solidFill>
                    <a:srgbClr val="006C40"/>
                  </a:solidFill>
                </a:ln>
                <a:solidFill>
                  <a:srgbClr val="00BC70"/>
                </a:solidFill>
                <a:latin typeface="Sylfaen" pitchFamily="18" charset="0"/>
              </a:rPr>
              <a:t> հավասար</a:t>
            </a:r>
            <a:r>
              <a:rPr lang="ru-RU" sz="1900" b="1" i="1" dirty="0" smtClean="0">
                <a:ln w="0">
                  <a:solidFill>
                    <a:srgbClr val="006C40"/>
                  </a:solidFill>
                </a:ln>
                <a:solidFill>
                  <a:srgbClr val="00BC70"/>
                </a:solidFill>
                <a:latin typeface="Sylfaen" pitchFamily="18" charset="0"/>
              </a:rPr>
              <a:t> </a:t>
            </a:r>
            <a:r>
              <a:rPr lang="hy-AM" sz="1900" b="1" i="1" dirty="0" smtClean="0">
                <a:ln w="0">
                  <a:solidFill>
                    <a:srgbClr val="006C40"/>
                  </a:solidFill>
                </a:ln>
                <a:solidFill>
                  <a:srgbClr val="00BC70"/>
                </a:solidFill>
                <a:latin typeface="Sylfaen" pitchFamily="18" charset="0"/>
              </a:rPr>
              <a:t> է</a:t>
            </a:r>
            <a:r>
              <a:rPr lang="ru-RU" sz="1900" b="1" i="1" dirty="0" smtClean="0">
                <a:ln w="0">
                  <a:solidFill>
                    <a:srgbClr val="006C40"/>
                  </a:solidFill>
                </a:ln>
                <a:solidFill>
                  <a:srgbClr val="00BC70"/>
                </a:solidFill>
                <a:latin typeface="Sylfaen" pitchFamily="18" charset="0"/>
              </a:rPr>
              <a:t> </a:t>
            </a:r>
            <a:endParaRPr lang="hy-AM" sz="1900" b="1" i="1" dirty="0" smtClean="0">
              <a:ln w="0">
                <a:solidFill>
                  <a:srgbClr val="006C40"/>
                </a:solidFill>
              </a:ln>
              <a:solidFill>
                <a:srgbClr val="00BC70"/>
              </a:solidFill>
              <a:latin typeface="Sylfaen" pitchFamily="18" charset="0"/>
            </a:endParaRPr>
          </a:p>
          <a:p>
            <a:pPr algn="ctr"/>
            <a:r>
              <a:rPr lang="hy-AM" sz="1900" b="1" i="1" dirty="0" smtClean="0">
                <a:ln w="0">
                  <a:solidFill>
                    <a:srgbClr val="006C40"/>
                  </a:solidFill>
                </a:ln>
                <a:solidFill>
                  <a:srgbClr val="00BC70"/>
                </a:solidFill>
                <a:latin typeface="Sylfaen" pitchFamily="18" charset="0"/>
              </a:rPr>
              <a:t>այդ </a:t>
            </a:r>
            <a:r>
              <a:rPr lang="ru-RU" sz="1900" b="1" i="1" dirty="0" smtClean="0">
                <a:ln w="0">
                  <a:solidFill>
                    <a:srgbClr val="006C40"/>
                  </a:solidFill>
                </a:ln>
                <a:solidFill>
                  <a:srgbClr val="00BC70"/>
                </a:solidFill>
                <a:latin typeface="Sylfaen" pitchFamily="18" charset="0"/>
              </a:rPr>
              <a:t> </a:t>
            </a:r>
            <a:r>
              <a:rPr lang="hy-AM" sz="1900" b="1" i="1" dirty="0" smtClean="0">
                <a:ln w="0">
                  <a:solidFill>
                    <a:srgbClr val="006C40"/>
                  </a:solidFill>
                </a:ln>
                <a:solidFill>
                  <a:srgbClr val="00BC70"/>
                </a:solidFill>
                <a:latin typeface="Sylfaen" pitchFamily="18" charset="0"/>
              </a:rPr>
              <a:t>թվերում </a:t>
            </a:r>
            <a:r>
              <a:rPr lang="ru-RU" sz="1900" b="1" i="1" dirty="0" smtClean="0">
                <a:ln w="0">
                  <a:solidFill>
                    <a:srgbClr val="006C40"/>
                  </a:solidFill>
                </a:ln>
                <a:solidFill>
                  <a:srgbClr val="00BC70"/>
                </a:solidFill>
                <a:latin typeface="Sylfaen" pitchFamily="18" charset="0"/>
              </a:rPr>
              <a:t> </a:t>
            </a:r>
            <a:r>
              <a:rPr lang="hy-AM" sz="1900" b="1" i="1" dirty="0" smtClean="0">
                <a:ln w="0">
                  <a:solidFill>
                    <a:srgbClr val="006C40"/>
                  </a:solidFill>
                </a:ln>
                <a:solidFill>
                  <a:srgbClr val="00BC70"/>
                </a:solidFill>
                <a:latin typeface="Sylfaen" pitchFamily="18" charset="0"/>
              </a:rPr>
              <a:t>պարունակվող</a:t>
            </a:r>
            <a:r>
              <a:rPr lang="ru-RU" sz="1900" b="1" i="1" dirty="0" smtClean="0">
                <a:ln w="0">
                  <a:solidFill>
                    <a:srgbClr val="006C40"/>
                  </a:solidFill>
                </a:ln>
                <a:solidFill>
                  <a:srgbClr val="00BC70"/>
                </a:solidFill>
                <a:latin typeface="Sylfaen" pitchFamily="18" charset="0"/>
              </a:rPr>
              <a:t> </a:t>
            </a:r>
            <a:r>
              <a:rPr lang="hy-AM" sz="1900" b="1" i="1" dirty="0" smtClean="0">
                <a:ln w="0">
                  <a:solidFill>
                    <a:srgbClr val="006C40"/>
                  </a:solidFill>
                </a:ln>
                <a:solidFill>
                  <a:srgbClr val="00BC70"/>
                </a:solidFill>
                <a:latin typeface="Sylfaen" pitchFamily="18" charset="0"/>
              </a:rPr>
              <a:t> մեկերի</a:t>
            </a:r>
            <a:r>
              <a:rPr lang="ru-RU" sz="1900" b="1" i="1" dirty="0" smtClean="0">
                <a:ln w="0">
                  <a:solidFill>
                    <a:srgbClr val="006C40"/>
                  </a:solidFill>
                </a:ln>
                <a:solidFill>
                  <a:srgbClr val="00BC70"/>
                </a:solidFill>
                <a:latin typeface="Sylfaen" pitchFamily="18" charset="0"/>
              </a:rPr>
              <a:t> </a:t>
            </a:r>
            <a:r>
              <a:rPr lang="hy-AM" sz="1900" b="1" i="1" dirty="0" smtClean="0">
                <a:ln w="0">
                  <a:solidFill>
                    <a:srgbClr val="006C40"/>
                  </a:solidFill>
                </a:ln>
                <a:solidFill>
                  <a:srgbClr val="00BC70"/>
                </a:solidFill>
                <a:latin typeface="Sylfaen" pitchFamily="18" charset="0"/>
              </a:rPr>
              <a:t> ընդհանուր</a:t>
            </a:r>
            <a:r>
              <a:rPr lang="ru-RU" sz="1900" b="1" i="1" dirty="0" smtClean="0">
                <a:ln w="0">
                  <a:solidFill>
                    <a:srgbClr val="006C40"/>
                  </a:solidFill>
                </a:ln>
                <a:solidFill>
                  <a:srgbClr val="00BC70"/>
                </a:solidFill>
                <a:latin typeface="Sylfaen" pitchFamily="18" charset="0"/>
              </a:rPr>
              <a:t> </a:t>
            </a:r>
            <a:r>
              <a:rPr lang="hy-AM" sz="1900" b="1" i="1" dirty="0" smtClean="0">
                <a:ln w="0">
                  <a:solidFill>
                    <a:srgbClr val="006C40"/>
                  </a:solidFill>
                </a:ln>
                <a:solidFill>
                  <a:srgbClr val="00BC70"/>
                </a:solidFill>
                <a:latin typeface="Sylfaen" pitchFamily="18" charset="0"/>
              </a:rPr>
              <a:t> </a:t>
            </a:r>
            <a:r>
              <a:rPr lang="hy-AM" sz="1900" i="1" dirty="0" smtClean="0">
                <a:ln w="0">
                  <a:solidFill>
                    <a:srgbClr val="006C40"/>
                  </a:solidFill>
                </a:ln>
                <a:solidFill>
                  <a:srgbClr val="00BC70"/>
                </a:solidFill>
                <a:latin typeface="Sylfaen" pitchFamily="18" charset="0"/>
              </a:rPr>
              <a:t>քանակին</a:t>
            </a:r>
            <a:r>
              <a:rPr lang="hy-AM" sz="1900" b="1" i="1" dirty="0" smtClean="0">
                <a:ln w="0">
                  <a:solidFill>
                    <a:srgbClr val="006C40"/>
                  </a:solidFill>
                </a:ln>
                <a:solidFill>
                  <a:srgbClr val="00BC70"/>
                </a:solidFill>
                <a:latin typeface="Sylfaen" pitchFamily="18" charset="0"/>
              </a:rPr>
              <a:t>:</a:t>
            </a:r>
            <a:endParaRPr lang="en-CA" sz="1900" b="1" i="1" dirty="0">
              <a:ln w="0">
                <a:solidFill>
                  <a:srgbClr val="006C40"/>
                </a:solidFill>
              </a:ln>
              <a:solidFill>
                <a:srgbClr val="00BC7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304800" y="381000"/>
            <a:ext cx="8382000" cy="600164"/>
          </a:xfrm>
          <a:prstGeom prst="rect">
            <a:avLst/>
          </a:prstGeom>
          <a:solidFill>
            <a:srgbClr val="F7E1FF"/>
          </a:solidFill>
          <a:ln>
            <a:solidFill>
              <a:srgbClr val="9E00D6"/>
            </a:solidFill>
          </a:ln>
          <a:effectLst>
            <a:outerShdw blurRad="50800" dist="165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ln w="0">
                  <a:solidFill>
                    <a:srgbClr val="9E00D6"/>
                  </a:solidFill>
                </a:ln>
                <a:solidFill>
                  <a:srgbClr val="DD7DFF"/>
                </a:solidFill>
                <a:uFill>
                  <a:solidFill>
                    <a:schemeClr val="bg1"/>
                  </a:solidFill>
                </a:uFill>
                <a:latin typeface="Sylfaen" pitchFamily="18" charset="0"/>
              </a:rPr>
              <a:t>Ի</a:t>
            </a:r>
            <a:r>
              <a:rPr lang="hy-AM" sz="2800" dirty="0" smtClean="0">
                <a:ln w="0">
                  <a:solidFill>
                    <a:srgbClr val="9E00D6"/>
                  </a:solidFill>
                </a:ln>
                <a:solidFill>
                  <a:srgbClr val="DD7DFF"/>
                </a:solidFill>
                <a:uFill>
                  <a:solidFill>
                    <a:schemeClr val="bg1"/>
                  </a:solidFill>
                </a:uFill>
                <a:latin typeface="Sylfaen" pitchFamily="18" charset="0"/>
                <a:ea typeface="Tahoma"/>
                <a:cs typeface="Tahoma"/>
              </a:rPr>
              <a:t>՞</a:t>
            </a:r>
            <a:r>
              <a:rPr lang="ru-RU" sz="2800" dirty="0" smtClean="0">
                <a:ln w="0">
                  <a:solidFill>
                    <a:srgbClr val="9E00D6"/>
                  </a:solidFill>
                </a:ln>
                <a:solidFill>
                  <a:srgbClr val="DD7DFF"/>
                </a:solidFill>
                <a:uFill>
                  <a:solidFill>
                    <a:schemeClr val="bg1"/>
                  </a:solidFill>
                </a:uFill>
                <a:latin typeface="Sylfaen" pitchFamily="18" charset="0"/>
                <a:ea typeface="Tahoma"/>
                <a:cs typeface="Tahoma"/>
              </a:rPr>
              <a:t>նչ  է  նշանակում  իրար  գումարել  երկու  թիվ:</a:t>
            </a:r>
          </a:p>
          <a:p>
            <a:pPr algn="ctr"/>
            <a:r>
              <a:rPr lang="ru-RU" sz="500" dirty="0" smtClean="0">
                <a:ln w="0">
                  <a:solidFill>
                    <a:srgbClr val="EE0077"/>
                  </a:solidFill>
                </a:ln>
                <a:solidFill>
                  <a:srgbClr val="FF6DB6"/>
                </a:solidFill>
                <a:uFill>
                  <a:solidFill>
                    <a:schemeClr val="bg1"/>
                  </a:solidFill>
                </a:uFill>
                <a:latin typeface="Sylfaen" pitchFamily="18" charset="0"/>
                <a:ea typeface="Tahoma"/>
                <a:cs typeface="Tahoma"/>
              </a:rPr>
              <a:t> </a:t>
            </a:r>
            <a:endParaRPr lang="en-CA" sz="2800" dirty="0">
              <a:ln w="0">
                <a:solidFill>
                  <a:srgbClr val="EE0077"/>
                </a:solidFill>
              </a:ln>
              <a:solidFill>
                <a:srgbClr val="FF6DB6"/>
              </a:solidFill>
              <a:uFill>
                <a:solidFill>
                  <a:schemeClr val="bg1"/>
                </a:solidFill>
              </a:uFill>
              <a:latin typeface="Sylfaen" pitchFamily="18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2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5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y-AM"/>
          </a:p>
        </p:txBody>
      </p:sp>
      <p:pic>
        <p:nvPicPr>
          <p:cNvPr id="45" name="Picture 2" descr="C:\Users\мм\Desktop\number-150790_960_720.png"/>
          <p:cNvPicPr>
            <a:picLocks noChangeAspect="1" noChangeArrowheads="1"/>
          </p:cNvPicPr>
          <p:nvPr/>
        </p:nvPicPr>
        <p:blipFill>
          <a:blip r:embed="rId2" cstate="print"/>
          <a:srcRect l="15179" t="6184" r="9375"/>
          <a:stretch>
            <a:fillRect/>
          </a:stretch>
        </p:blipFill>
        <p:spPr bwMode="auto">
          <a:xfrm flipH="1">
            <a:off x="6858000" y="3657600"/>
            <a:ext cx="2133600" cy="2681465"/>
          </a:xfrm>
          <a:prstGeom prst="rect">
            <a:avLst/>
          </a:prstGeom>
          <a:noFill/>
        </p:spPr>
      </p:pic>
      <p:pic>
        <p:nvPicPr>
          <p:cNvPr id="44" name="Picture 2" descr="C:\Users\мм\Desktop\number-150790_960_720.png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5634314" y="4267200"/>
            <a:ext cx="2671486" cy="2438400"/>
          </a:xfrm>
          <a:prstGeom prst="rect">
            <a:avLst/>
          </a:prstGeom>
          <a:noFill/>
        </p:spPr>
      </p:pic>
      <p:grpSp>
        <p:nvGrpSpPr>
          <p:cNvPr id="2" name="Group 48"/>
          <p:cNvGrpSpPr/>
          <p:nvPr/>
        </p:nvGrpSpPr>
        <p:grpSpPr>
          <a:xfrm>
            <a:off x="228600" y="1524000"/>
            <a:ext cx="6343650" cy="5092823"/>
            <a:chOff x="228600" y="1524000"/>
            <a:chExt cx="6343650" cy="5092823"/>
          </a:xfrm>
        </p:grpSpPr>
        <p:grpSp>
          <p:nvGrpSpPr>
            <p:cNvPr id="3" name="Group 42"/>
            <p:cNvGrpSpPr>
              <a:grpSpLocks noChangeAspect="1"/>
            </p:cNvGrpSpPr>
            <p:nvPr/>
          </p:nvGrpSpPr>
          <p:grpSpPr>
            <a:xfrm>
              <a:off x="228600" y="1524000"/>
              <a:ext cx="6343650" cy="5092823"/>
              <a:chOff x="304800" y="1905000"/>
              <a:chExt cx="5715000" cy="4588129"/>
            </a:xfrm>
          </p:grpSpPr>
          <p:grpSp>
            <p:nvGrpSpPr>
              <p:cNvPr id="4" name="Group 39"/>
              <p:cNvGrpSpPr/>
              <p:nvPr/>
            </p:nvGrpSpPr>
            <p:grpSpPr>
              <a:xfrm>
                <a:off x="304800" y="1905000"/>
                <a:ext cx="5715000" cy="4588129"/>
                <a:chOff x="304800" y="1905000"/>
                <a:chExt cx="5715000" cy="4588129"/>
              </a:xfrm>
            </p:grpSpPr>
            <p:grpSp>
              <p:nvGrpSpPr>
                <p:cNvPr id="5" name="Group 36"/>
                <p:cNvGrpSpPr/>
                <p:nvPr/>
              </p:nvGrpSpPr>
              <p:grpSpPr>
                <a:xfrm>
                  <a:off x="304800" y="1905000"/>
                  <a:ext cx="5715000" cy="4588129"/>
                  <a:chOff x="304800" y="1905000"/>
                  <a:chExt cx="5715000" cy="4588129"/>
                </a:xfrm>
              </p:grpSpPr>
              <p:grpSp>
                <p:nvGrpSpPr>
                  <p:cNvPr id="6" name="Group 17"/>
                  <p:cNvGrpSpPr>
                    <a:grpSpLocks noChangeAspect="1"/>
                  </p:cNvGrpSpPr>
                  <p:nvPr/>
                </p:nvGrpSpPr>
                <p:grpSpPr>
                  <a:xfrm>
                    <a:off x="304800" y="2590800"/>
                    <a:ext cx="3902329" cy="3902329"/>
                    <a:chOff x="1320060" y="177059"/>
                    <a:chExt cx="6503883" cy="6503882"/>
                  </a:xfrm>
                </p:grpSpPr>
                <p:pic>
                  <p:nvPicPr>
                    <p:cNvPr id="19" name="Picture 2" descr="D:\1.Math-5grade-picture\employee-presentation-1446241-1224685.png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4" cstate="print"/>
                    <a:srcRect/>
                    <a:stretch>
                      <a:fillRect/>
                    </a:stretch>
                  </p:blipFill>
                  <p:spPr bwMode="auto">
                    <a:xfrm>
                      <a:off x="1320060" y="177059"/>
                      <a:ext cx="6503883" cy="6503882"/>
                    </a:xfrm>
                    <a:prstGeom prst="rect">
                      <a:avLst/>
                    </a:prstGeom>
                    <a:noFill/>
                  </p:spPr>
                </p:pic>
                <p:pic>
                  <p:nvPicPr>
                    <p:cNvPr id="20" name="Picture 19" descr="C:\Users\мм\Desktop\Planning-on-attending-beauty-college-222.jpg"/>
                    <p:cNvPicPr preferRelativeResize="0">
                      <a:picLocks noChangeArrowheads="1"/>
                    </p:cNvPicPr>
                    <p:nvPr/>
                  </p:nvPicPr>
                  <p:blipFill>
                    <a:blip r:embed="rId5" cstate="print">
                      <a:clrChange>
                        <a:clrFrom>
                          <a:srgbClr val="FFFFFF"/>
                        </a:clrFrom>
                        <a:clrTo>
                          <a:srgbClr val="FFFFFF">
                            <a:alpha val="0"/>
                          </a:srgbClr>
                        </a:clrTo>
                      </a:clrChange>
                      <a:lum bright="-4000"/>
                    </a:blip>
                    <a:srcRect b="33797"/>
                    <a:stretch>
                      <a:fillRect/>
                    </a:stretch>
                  </p:blipFill>
                  <p:spPr bwMode="auto">
                    <a:xfrm rot="60000">
                      <a:off x="2117357" y="228732"/>
                      <a:ext cx="875676" cy="979333"/>
                    </a:xfrm>
                    <a:prstGeom prst="rect">
                      <a:avLst/>
                    </a:prstGeom>
                    <a:noFill/>
                    <a:scene3d>
                      <a:camera prst="perspectiveRight"/>
                      <a:lightRig rig="threePt" dir="t"/>
                    </a:scene3d>
                  </p:spPr>
                </p:pic>
              </p:grpSp>
              <p:pic>
                <p:nvPicPr>
                  <p:cNvPr id="32" name="Picture 2" descr="D:\1.Math-5grade-picture\employee-presentation-1446241-1224685.png"/>
                  <p:cNvPicPr>
                    <a:picLocks noChangeAspect="1" noChangeArrowheads="1"/>
                  </p:cNvPicPr>
                  <p:nvPr/>
                </p:nvPicPr>
                <p:blipFill>
                  <a:blip r:embed="rId4" cstate="print"/>
                  <a:srcRect l="37101"/>
                  <a:stretch>
                    <a:fillRect/>
                  </a:stretch>
                </p:blipFill>
                <p:spPr bwMode="auto">
                  <a:xfrm>
                    <a:off x="3352800" y="2590800"/>
                    <a:ext cx="2667000" cy="3902329"/>
                  </a:xfrm>
                  <a:prstGeom prst="rect">
                    <a:avLst/>
                  </a:prstGeom>
                  <a:noFill/>
                </p:spPr>
              </p:pic>
              <p:pic>
                <p:nvPicPr>
                  <p:cNvPr id="34" name="Picture 2" descr="D:\1.Math-5grade-picture\employee-presentation-1446241-1224685.png"/>
                  <p:cNvPicPr>
                    <a:picLocks noChangeAspect="1" noChangeArrowheads="1"/>
                  </p:cNvPicPr>
                  <p:nvPr/>
                </p:nvPicPr>
                <p:blipFill>
                  <a:blip r:embed="rId4" cstate="print"/>
                  <a:srcRect l="37101" b="82426"/>
                  <a:stretch>
                    <a:fillRect/>
                  </a:stretch>
                </p:blipFill>
                <p:spPr bwMode="auto">
                  <a:xfrm flipH="1">
                    <a:off x="1219200" y="1905000"/>
                    <a:ext cx="2743200" cy="685800"/>
                  </a:xfrm>
                  <a:prstGeom prst="rect">
                    <a:avLst/>
                  </a:prstGeom>
                  <a:noFill/>
                </p:spPr>
              </p:pic>
              <p:pic>
                <p:nvPicPr>
                  <p:cNvPr id="35" name="Picture 2" descr="D:\1.Math-5grade-picture\employee-presentation-1446241-1224685.png"/>
                  <p:cNvPicPr>
                    <a:picLocks noChangeAspect="1" noChangeArrowheads="1"/>
                  </p:cNvPicPr>
                  <p:nvPr/>
                </p:nvPicPr>
                <p:blipFill>
                  <a:blip r:embed="rId4" cstate="print"/>
                  <a:srcRect l="37101" b="82426"/>
                  <a:stretch>
                    <a:fillRect/>
                  </a:stretch>
                </p:blipFill>
                <p:spPr bwMode="auto">
                  <a:xfrm>
                    <a:off x="3352800" y="1905000"/>
                    <a:ext cx="2667000" cy="685800"/>
                  </a:xfrm>
                  <a:prstGeom prst="rect">
                    <a:avLst/>
                  </a:prstGeom>
                  <a:noFill/>
                </p:spPr>
              </p:pic>
              <p:sp>
                <p:nvSpPr>
                  <p:cNvPr id="36" name="Rectangle 35"/>
                  <p:cNvSpPr/>
                  <p:nvPr/>
                </p:nvSpPr>
                <p:spPr>
                  <a:xfrm>
                    <a:off x="1752600" y="4676892"/>
                    <a:ext cx="3810000" cy="1712362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  <a:effectLst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hy-AM"/>
                  </a:p>
                </p:txBody>
              </p:sp>
              <p:pic>
                <p:nvPicPr>
                  <p:cNvPr id="33" name="Picture 2" descr="D:\1.Math-5grade-picture\employee-presentation-1446241-1224685.png"/>
                  <p:cNvPicPr>
                    <a:picLocks noChangeAspect="1" noChangeArrowheads="1"/>
                  </p:cNvPicPr>
                  <p:nvPr/>
                </p:nvPicPr>
                <p:blipFill>
                  <a:blip r:embed="rId4" cstate="print"/>
                  <a:srcRect l="37101" t="52722" r="10783" b="2815"/>
                  <a:stretch>
                    <a:fillRect/>
                  </a:stretch>
                </p:blipFill>
                <p:spPr bwMode="auto">
                  <a:xfrm>
                    <a:off x="2514600" y="4650946"/>
                    <a:ext cx="2209800" cy="1735091"/>
                  </a:xfrm>
                  <a:prstGeom prst="rect">
                    <a:avLst/>
                  </a:prstGeom>
                  <a:noFill/>
                </p:spPr>
              </p:pic>
            </p:grpSp>
            <p:sp>
              <p:nvSpPr>
                <p:cNvPr id="38" name="Rectangle 37"/>
                <p:cNvSpPr/>
                <p:nvPr/>
              </p:nvSpPr>
              <p:spPr>
                <a:xfrm>
                  <a:off x="1623178" y="2743200"/>
                  <a:ext cx="155676" cy="304800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y-AM"/>
                </a:p>
              </p:txBody>
            </p:sp>
            <p:sp>
              <p:nvSpPr>
                <p:cNvPr id="39" name="Rectangle 38"/>
                <p:cNvSpPr/>
                <p:nvPr/>
              </p:nvSpPr>
              <p:spPr>
                <a:xfrm>
                  <a:off x="5515070" y="2743200"/>
                  <a:ext cx="228600" cy="304800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y-AM"/>
                </a:p>
              </p:txBody>
            </p:sp>
          </p:grpSp>
          <p:sp>
            <p:nvSpPr>
              <p:cNvPr id="41" name="Rectangle 40"/>
              <p:cNvSpPr/>
              <p:nvPr/>
            </p:nvSpPr>
            <p:spPr>
              <a:xfrm>
                <a:off x="1905000" y="2331600"/>
                <a:ext cx="3600000" cy="2088000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y-AM"/>
              </a:p>
            </p:txBody>
          </p:sp>
          <p:sp>
            <p:nvSpPr>
              <p:cNvPr id="42" name="Rectangle 41"/>
              <p:cNvSpPr/>
              <p:nvPr/>
            </p:nvSpPr>
            <p:spPr>
              <a:xfrm>
                <a:off x="1774800" y="2362200"/>
                <a:ext cx="206400" cy="945000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y-AM"/>
              </a:p>
            </p:txBody>
          </p:sp>
        </p:grpSp>
        <p:sp>
          <p:nvSpPr>
            <p:cNvPr id="47" name="Rectangle 46"/>
            <p:cNvSpPr/>
            <p:nvPr/>
          </p:nvSpPr>
          <p:spPr>
            <a:xfrm>
              <a:off x="1981200" y="1981200"/>
              <a:ext cx="3886200" cy="2286000"/>
            </a:xfrm>
            <a:prstGeom prst="rect">
              <a:avLst/>
            </a:prstGeom>
            <a:solidFill>
              <a:srgbClr val="B9FFE3"/>
            </a:solidFill>
            <a:ln w="0">
              <a:solidFill>
                <a:srgbClr val="00B069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y-AM"/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2667000" y="2057400"/>
            <a:ext cx="2895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ln w="0">
                  <a:solidFill>
                    <a:srgbClr val="DA006D"/>
                  </a:solidFill>
                </a:ln>
                <a:solidFill>
                  <a:srgbClr val="FF158A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5  +  2  =  7</a:t>
            </a:r>
            <a:endParaRPr lang="en-CA" sz="4000" b="1" i="1" dirty="0">
              <a:ln w="0">
                <a:solidFill>
                  <a:srgbClr val="DA006D"/>
                </a:solidFill>
              </a:ln>
              <a:solidFill>
                <a:srgbClr val="FF158A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grpSp>
        <p:nvGrpSpPr>
          <p:cNvPr id="25" name="Group 24"/>
          <p:cNvGrpSpPr/>
          <p:nvPr/>
        </p:nvGrpSpPr>
        <p:grpSpPr>
          <a:xfrm>
            <a:off x="2667000" y="2124000"/>
            <a:ext cx="457200" cy="1079641"/>
            <a:chOff x="2362200" y="1160159"/>
            <a:chExt cx="457200" cy="1079641"/>
          </a:xfrm>
          <a:effectLst>
            <a:outerShdw blurRad="50800" dist="635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26" name="Rectangle 25"/>
            <p:cNvSpPr/>
            <p:nvPr/>
          </p:nvSpPr>
          <p:spPr>
            <a:xfrm>
              <a:off x="2362200" y="1160159"/>
              <a:ext cx="457200" cy="648000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y-AM"/>
            </a:p>
          </p:txBody>
        </p:sp>
        <p:cxnSp>
          <p:nvCxnSpPr>
            <p:cNvPr id="27" name="Straight Connector 26"/>
            <p:cNvCxnSpPr/>
            <p:nvPr/>
          </p:nvCxnSpPr>
          <p:spPr>
            <a:xfrm flipH="1">
              <a:off x="2590800" y="1807800"/>
              <a:ext cx="0" cy="432000"/>
            </a:xfrm>
            <a:prstGeom prst="line">
              <a:avLst/>
            </a:prstGeom>
            <a:ln w="19050">
              <a:solidFill>
                <a:schemeClr val="tx1"/>
              </a:solidFill>
              <a:headEnd type="oval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" name="Group 27"/>
          <p:cNvGrpSpPr/>
          <p:nvPr/>
        </p:nvGrpSpPr>
        <p:grpSpPr>
          <a:xfrm>
            <a:off x="3780000" y="2124000"/>
            <a:ext cx="457200" cy="1079641"/>
            <a:chOff x="2362200" y="1160159"/>
            <a:chExt cx="457200" cy="1079641"/>
          </a:xfrm>
          <a:effectLst>
            <a:outerShdw blurRad="50800" dist="635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29" name="Rectangle 28"/>
            <p:cNvSpPr/>
            <p:nvPr/>
          </p:nvSpPr>
          <p:spPr>
            <a:xfrm>
              <a:off x="2362200" y="1160159"/>
              <a:ext cx="457200" cy="648000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y-AM"/>
            </a:p>
          </p:txBody>
        </p:sp>
        <p:cxnSp>
          <p:nvCxnSpPr>
            <p:cNvPr id="30" name="Straight Connector 29"/>
            <p:cNvCxnSpPr/>
            <p:nvPr/>
          </p:nvCxnSpPr>
          <p:spPr>
            <a:xfrm flipH="1">
              <a:off x="2590800" y="1807800"/>
              <a:ext cx="0" cy="432000"/>
            </a:xfrm>
            <a:prstGeom prst="line">
              <a:avLst/>
            </a:prstGeom>
            <a:ln w="19050">
              <a:solidFill>
                <a:schemeClr val="tx1"/>
              </a:solidFill>
              <a:headEnd type="oval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1" name="Group 30"/>
          <p:cNvGrpSpPr/>
          <p:nvPr/>
        </p:nvGrpSpPr>
        <p:grpSpPr>
          <a:xfrm>
            <a:off x="4896000" y="2124000"/>
            <a:ext cx="457200" cy="1541041"/>
            <a:chOff x="2362200" y="1160159"/>
            <a:chExt cx="457200" cy="1541041"/>
          </a:xfrm>
          <a:effectLst>
            <a:outerShdw blurRad="50800" dist="635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37" name="Rectangle 36"/>
            <p:cNvSpPr/>
            <p:nvPr/>
          </p:nvSpPr>
          <p:spPr>
            <a:xfrm>
              <a:off x="2362200" y="1160159"/>
              <a:ext cx="457200" cy="648000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y-AM"/>
            </a:p>
          </p:txBody>
        </p:sp>
        <p:cxnSp>
          <p:nvCxnSpPr>
            <p:cNvPr id="40" name="Straight Connector 39"/>
            <p:cNvCxnSpPr/>
            <p:nvPr/>
          </p:nvCxnSpPr>
          <p:spPr>
            <a:xfrm>
              <a:off x="2590800" y="1807800"/>
              <a:ext cx="0" cy="893400"/>
            </a:xfrm>
            <a:prstGeom prst="line">
              <a:avLst/>
            </a:prstGeom>
            <a:ln w="19050">
              <a:solidFill>
                <a:schemeClr val="tx1"/>
              </a:solidFill>
              <a:headEnd type="oval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8" name="TextBox 57"/>
          <p:cNvSpPr txBox="1"/>
          <p:nvPr/>
        </p:nvSpPr>
        <p:spPr>
          <a:xfrm>
            <a:off x="2362200" y="3210580"/>
            <a:ext cx="2133600" cy="492443"/>
          </a:xfrm>
          <a:prstGeom prst="rect">
            <a:avLst/>
          </a:prstGeom>
          <a:solidFill>
            <a:schemeClr val="bg1"/>
          </a:solidFill>
          <a:ln w="0">
            <a:solidFill>
              <a:srgbClr val="007E4B"/>
            </a:solidFill>
          </a:ln>
          <a:effectLst>
            <a:outerShdw blurRad="50800" dist="889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sz="2300" i="1" dirty="0" smtClean="0">
                <a:ln w="0">
                  <a:solidFill>
                    <a:srgbClr val="9E00D6"/>
                  </a:solidFill>
                </a:ln>
                <a:solidFill>
                  <a:srgbClr val="DD7DFF"/>
                </a:solidFill>
                <a:latin typeface="Sylfaen" pitchFamily="18" charset="0"/>
              </a:rPr>
              <a:t>գումարելիներ</a:t>
            </a:r>
          </a:p>
          <a:p>
            <a:pPr algn="ctr"/>
            <a:endParaRPr lang="ru-RU" sz="300" i="1" dirty="0" smtClean="0">
              <a:ln w="0">
                <a:solidFill>
                  <a:srgbClr val="9E00D6"/>
                </a:solidFill>
              </a:ln>
              <a:solidFill>
                <a:srgbClr val="DD7DFF"/>
              </a:solidFill>
              <a:latin typeface="Sylfaen" pitchFamily="18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4495800" y="3667780"/>
            <a:ext cx="1219200" cy="492443"/>
          </a:xfrm>
          <a:prstGeom prst="rect">
            <a:avLst/>
          </a:prstGeom>
          <a:solidFill>
            <a:schemeClr val="bg1"/>
          </a:solidFill>
          <a:ln w="0">
            <a:solidFill>
              <a:srgbClr val="007E4B"/>
            </a:solidFill>
          </a:ln>
          <a:effectLst>
            <a:outerShdw blurRad="50800" dist="889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sz="2300" i="1" dirty="0" smtClean="0">
                <a:ln w="0">
                  <a:solidFill>
                    <a:srgbClr val="9E00D6"/>
                  </a:solidFill>
                </a:ln>
                <a:solidFill>
                  <a:srgbClr val="DD7DFF"/>
                </a:solidFill>
                <a:latin typeface="Sylfaen" pitchFamily="18" charset="0"/>
              </a:rPr>
              <a:t>գումար</a:t>
            </a:r>
          </a:p>
          <a:p>
            <a:pPr algn="ctr"/>
            <a:endParaRPr lang="ru-RU" sz="300" i="1" dirty="0" smtClean="0">
              <a:ln w="0">
                <a:solidFill>
                  <a:srgbClr val="9E00D6"/>
                </a:solidFill>
              </a:ln>
              <a:solidFill>
                <a:srgbClr val="DD7DFF"/>
              </a:solidFill>
              <a:latin typeface="Sylfaen" pitchFamily="18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304800" y="381000"/>
            <a:ext cx="7391400" cy="569387"/>
          </a:xfrm>
          <a:prstGeom prst="rect">
            <a:avLst/>
          </a:prstGeom>
          <a:solidFill>
            <a:srgbClr val="F7E1FF"/>
          </a:solidFill>
          <a:ln>
            <a:solidFill>
              <a:srgbClr val="9E00D6"/>
            </a:solidFill>
          </a:ln>
          <a:effectLst>
            <a:outerShdw blurRad="50800" dist="165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sz="2600" dirty="0" smtClean="0">
                <a:ln w="0">
                  <a:solidFill>
                    <a:srgbClr val="9E00D6"/>
                  </a:solidFill>
                </a:ln>
                <a:solidFill>
                  <a:srgbClr val="DD7DFF"/>
                </a:solidFill>
                <a:uFill>
                  <a:solidFill>
                    <a:schemeClr val="bg1"/>
                  </a:solidFill>
                </a:uFill>
                <a:latin typeface="Sylfaen" pitchFamily="18" charset="0"/>
              </a:rPr>
              <a:t>Գումարման  գործողության  բաղադրիչները</a:t>
            </a:r>
            <a:endParaRPr lang="ru-RU" sz="2600" dirty="0" smtClean="0">
              <a:ln w="0">
                <a:solidFill>
                  <a:srgbClr val="9E00D6"/>
                </a:solidFill>
              </a:ln>
              <a:solidFill>
                <a:srgbClr val="DD7DFF"/>
              </a:solidFill>
              <a:uFill>
                <a:solidFill>
                  <a:schemeClr val="bg1"/>
                </a:solidFill>
              </a:uFill>
              <a:latin typeface="Sylfaen" pitchFamily="18" charset="0"/>
              <a:ea typeface="Tahoma"/>
              <a:cs typeface="Tahoma"/>
            </a:endParaRPr>
          </a:p>
          <a:p>
            <a:pPr algn="ctr"/>
            <a:r>
              <a:rPr lang="ru-RU" sz="500" i="1" dirty="0" smtClean="0">
                <a:ln w="0">
                  <a:solidFill>
                    <a:srgbClr val="EE0077"/>
                  </a:solidFill>
                </a:ln>
                <a:solidFill>
                  <a:srgbClr val="FF6DB6"/>
                </a:solidFill>
                <a:uFill>
                  <a:solidFill>
                    <a:schemeClr val="bg1"/>
                  </a:solidFill>
                </a:uFill>
                <a:latin typeface="Sylfaen" pitchFamily="18" charset="0"/>
                <a:ea typeface="Tahoma"/>
                <a:cs typeface="Tahoma"/>
              </a:rPr>
              <a:t> </a:t>
            </a:r>
            <a:endParaRPr lang="en-CA" sz="2800" i="1" dirty="0">
              <a:ln w="0">
                <a:solidFill>
                  <a:srgbClr val="EE0077"/>
                </a:solidFill>
              </a:ln>
              <a:solidFill>
                <a:srgbClr val="FF6DB6"/>
              </a:solidFill>
              <a:uFill>
                <a:solidFill>
                  <a:schemeClr val="bg1"/>
                </a:solidFill>
              </a:uFill>
              <a:latin typeface="Sylfaen" pitchFamily="18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4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58" grpId="0" animBg="1"/>
      <p:bldP spid="59" grpId="0" animBg="1"/>
      <p:bldP spid="6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y-AM"/>
          </a:p>
        </p:txBody>
      </p:sp>
      <p:grpSp>
        <p:nvGrpSpPr>
          <p:cNvPr id="2" name="Group 18"/>
          <p:cNvGrpSpPr>
            <a:grpSpLocks noChangeAspect="1"/>
          </p:cNvGrpSpPr>
          <p:nvPr/>
        </p:nvGrpSpPr>
        <p:grpSpPr>
          <a:xfrm>
            <a:off x="5617462" y="3657600"/>
            <a:ext cx="3374138" cy="3124200"/>
            <a:chOff x="4876800" y="2971800"/>
            <a:chExt cx="4114800" cy="3810000"/>
          </a:xfrm>
        </p:grpSpPr>
        <p:grpSp>
          <p:nvGrpSpPr>
            <p:cNvPr id="3" name="Group 9"/>
            <p:cNvGrpSpPr/>
            <p:nvPr/>
          </p:nvGrpSpPr>
          <p:grpSpPr>
            <a:xfrm>
              <a:off x="4876800" y="2971800"/>
              <a:ext cx="4114800" cy="3810000"/>
              <a:chOff x="4114800" y="2829464"/>
              <a:chExt cx="4876800" cy="3952336"/>
            </a:xfrm>
          </p:grpSpPr>
          <p:grpSp>
            <p:nvGrpSpPr>
              <p:cNvPr id="4" name="Group 24"/>
              <p:cNvGrpSpPr/>
              <p:nvPr/>
            </p:nvGrpSpPr>
            <p:grpSpPr>
              <a:xfrm>
                <a:off x="4114800" y="2895600"/>
                <a:ext cx="4876800" cy="3886200"/>
                <a:chOff x="1298243" y="967978"/>
                <a:chExt cx="6663563" cy="5549503"/>
              </a:xfrm>
              <a:effectLst/>
            </p:grpSpPr>
            <p:grpSp>
              <p:nvGrpSpPr>
                <p:cNvPr id="6" name="Group 22"/>
                <p:cNvGrpSpPr/>
                <p:nvPr/>
              </p:nvGrpSpPr>
              <p:grpSpPr>
                <a:xfrm>
                  <a:off x="1298243" y="967978"/>
                  <a:ext cx="6663563" cy="5549503"/>
                  <a:chOff x="1298243" y="967978"/>
                  <a:chExt cx="6663563" cy="5549503"/>
                </a:xfrm>
              </p:grpSpPr>
              <p:pic>
                <p:nvPicPr>
                  <p:cNvPr id="10" name="Picture 2" descr="C:\Users\мм\Desktop\Math 5-glukh 2\127342281-online-internet-courses-tutorial-web-education-concept-vector-flat-cartoon-design-graphic-illustrati.jpg"/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/>
                  <a:srcRect l="3640" t="4687" r="4143" b="3125"/>
                  <a:stretch>
                    <a:fillRect/>
                  </a:stretch>
                </p:blipFill>
                <p:spPr bwMode="auto">
                  <a:xfrm>
                    <a:off x="1298243" y="967978"/>
                    <a:ext cx="6663563" cy="554950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</p:spPr>
              </p:pic>
              <p:pic>
                <p:nvPicPr>
                  <p:cNvPr id="11" name="Picture 2" descr="C:\Users\мм\Desktop\Math 5-glukh 2\127342281-online-internet-courses-tutorial-web-education-concept-vector-flat-cartoon-design-graphic-illustrati.jpg"/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/>
                  <a:srcRect l="65818" t="18987" r="24691" b="70886"/>
                  <a:stretch>
                    <a:fillRect/>
                  </a:stretch>
                </p:blipFill>
                <p:spPr bwMode="auto">
                  <a:xfrm>
                    <a:off x="5105400" y="1432800"/>
                    <a:ext cx="685800" cy="609600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</p:spPr>
              </p:pic>
              <p:pic>
                <p:nvPicPr>
                  <p:cNvPr id="12" name="Picture 2" descr="C:\Users\мм\Desktop\Math 5-glukh 2\127342281-online-internet-courses-tutorial-web-education-concept-vector-flat-cartoon-design-graphic-illustrati.jpg"/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/>
                  <a:srcRect l="72145" t="32911" r="22582" b="59494"/>
                  <a:stretch>
                    <a:fillRect/>
                  </a:stretch>
                </p:blipFill>
                <p:spPr bwMode="auto">
                  <a:xfrm>
                    <a:off x="6195600" y="3048000"/>
                    <a:ext cx="381000" cy="457200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</p:spPr>
              </p:pic>
            </p:grpSp>
            <p:sp>
              <p:nvSpPr>
                <p:cNvPr id="9" name="Freeform 8"/>
                <p:cNvSpPr/>
                <p:nvPr/>
              </p:nvSpPr>
              <p:spPr>
                <a:xfrm>
                  <a:off x="4835347" y="1543507"/>
                  <a:ext cx="1711757" cy="2099463"/>
                </a:xfrm>
                <a:custGeom>
                  <a:avLst/>
                  <a:gdLst>
                    <a:gd name="connsiteX0" fmla="*/ 14631 w 1711757"/>
                    <a:gd name="connsiteY0" fmla="*/ 1199693 h 2099463"/>
                    <a:gd name="connsiteX1" fmla="*/ 0 w 1711757"/>
                    <a:gd name="connsiteY1" fmla="*/ 1126541 h 2099463"/>
                    <a:gd name="connsiteX2" fmla="*/ 21946 w 1711757"/>
                    <a:gd name="connsiteY2" fmla="*/ 907085 h 2099463"/>
                    <a:gd name="connsiteX3" fmla="*/ 87783 w 1711757"/>
                    <a:gd name="connsiteY3" fmla="*/ 453543 h 2099463"/>
                    <a:gd name="connsiteX4" fmla="*/ 138989 w 1711757"/>
                    <a:gd name="connsiteY4" fmla="*/ 124359 h 2099463"/>
                    <a:gd name="connsiteX5" fmla="*/ 153619 w 1711757"/>
                    <a:gd name="connsiteY5" fmla="*/ 7315 h 2099463"/>
                    <a:gd name="connsiteX6" fmla="*/ 182880 w 1711757"/>
                    <a:gd name="connsiteY6" fmla="*/ 0 h 2099463"/>
                    <a:gd name="connsiteX7" fmla="*/ 1697127 w 1711757"/>
                    <a:gd name="connsiteY7" fmla="*/ 877824 h 2099463"/>
                    <a:gd name="connsiteX8" fmla="*/ 1711757 w 1711757"/>
                    <a:gd name="connsiteY8" fmla="*/ 936346 h 2099463"/>
                    <a:gd name="connsiteX9" fmla="*/ 1623975 w 1711757"/>
                    <a:gd name="connsiteY9" fmla="*/ 1543507 h 2099463"/>
                    <a:gd name="connsiteX10" fmla="*/ 1550823 w 1711757"/>
                    <a:gd name="connsiteY10" fmla="*/ 2070202 h 2099463"/>
                    <a:gd name="connsiteX11" fmla="*/ 1528877 w 1711757"/>
                    <a:gd name="connsiteY11" fmla="*/ 2099463 h 2099463"/>
                    <a:gd name="connsiteX12" fmla="*/ 14631 w 1711757"/>
                    <a:gd name="connsiteY12" fmla="*/ 1199693 h 2099463"/>
                    <a:gd name="connsiteX0" fmla="*/ 14631 w 1711757"/>
                    <a:gd name="connsiteY0" fmla="*/ 1199693 h 2099463"/>
                    <a:gd name="connsiteX1" fmla="*/ 0 w 1711757"/>
                    <a:gd name="connsiteY1" fmla="*/ 1126541 h 2099463"/>
                    <a:gd name="connsiteX2" fmla="*/ 21946 w 1711757"/>
                    <a:gd name="connsiteY2" fmla="*/ 907085 h 2099463"/>
                    <a:gd name="connsiteX3" fmla="*/ 87783 w 1711757"/>
                    <a:gd name="connsiteY3" fmla="*/ 453543 h 2099463"/>
                    <a:gd name="connsiteX4" fmla="*/ 138989 w 1711757"/>
                    <a:gd name="connsiteY4" fmla="*/ 124359 h 2099463"/>
                    <a:gd name="connsiteX5" fmla="*/ 153619 w 1711757"/>
                    <a:gd name="connsiteY5" fmla="*/ 7315 h 2099463"/>
                    <a:gd name="connsiteX6" fmla="*/ 182880 w 1711757"/>
                    <a:gd name="connsiteY6" fmla="*/ 0 h 2099463"/>
                    <a:gd name="connsiteX7" fmla="*/ 1697127 w 1711757"/>
                    <a:gd name="connsiteY7" fmla="*/ 877824 h 2099463"/>
                    <a:gd name="connsiteX8" fmla="*/ 1711757 w 1711757"/>
                    <a:gd name="connsiteY8" fmla="*/ 936346 h 2099463"/>
                    <a:gd name="connsiteX9" fmla="*/ 1623975 w 1711757"/>
                    <a:gd name="connsiteY9" fmla="*/ 1543507 h 2099463"/>
                    <a:gd name="connsiteX10" fmla="*/ 1550823 w 1711757"/>
                    <a:gd name="connsiteY10" fmla="*/ 2070202 h 2099463"/>
                    <a:gd name="connsiteX11" fmla="*/ 1528877 w 1711757"/>
                    <a:gd name="connsiteY11" fmla="*/ 2099463 h 2099463"/>
                    <a:gd name="connsiteX12" fmla="*/ 270053 w 1711757"/>
                    <a:gd name="connsiteY12" fmla="*/ 1352093 h 2099463"/>
                    <a:gd name="connsiteX13" fmla="*/ 14631 w 1711757"/>
                    <a:gd name="connsiteY13" fmla="*/ 1199693 h 2099463"/>
                    <a:gd name="connsiteX0" fmla="*/ 41453 w 1711757"/>
                    <a:gd name="connsiteY0" fmla="*/ 1199693 h 2099463"/>
                    <a:gd name="connsiteX1" fmla="*/ 0 w 1711757"/>
                    <a:gd name="connsiteY1" fmla="*/ 1126541 h 2099463"/>
                    <a:gd name="connsiteX2" fmla="*/ 21946 w 1711757"/>
                    <a:gd name="connsiteY2" fmla="*/ 907085 h 2099463"/>
                    <a:gd name="connsiteX3" fmla="*/ 87783 w 1711757"/>
                    <a:gd name="connsiteY3" fmla="*/ 453543 h 2099463"/>
                    <a:gd name="connsiteX4" fmla="*/ 138989 w 1711757"/>
                    <a:gd name="connsiteY4" fmla="*/ 124359 h 2099463"/>
                    <a:gd name="connsiteX5" fmla="*/ 153619 w 1711757"/>
                    <a:gd name="connsiteY5" fmla="*/ 7315 h 2099463"/>
                    <a:gd name="connsiteX6" fmla="*/ 182880 w 1711757"/>
                    <a:gd name="connsiteY6" fmla="*/ 0 h 2099463"/>
                    <a:gd name="connsiteX7" fmla="*/ 1697127 w 1711757"/>
                    <a:gd name="connsiteY7" fmla="*/ 877824 h 2099463"/>
                    <a:gd name="connsiteX8" fmla="*/ 1711757 w 1711757"/>
                    <a:gd name="connsiteY8" fmla="*/ 936346 h 2099463"/>
                    <a:gd name="connsiteX9" fmla="*/ 1623975 w 1711757"/>
                    <a:gd name="connsiteY9" fmla="*/ 1543507 h 2099463"/>
                    <a:gd name="connsiteX10" fmla="*/ 1550823 w 1711757"/>
                    <a:gd name="connsiteY10" fmla="*/ 2070202 h 2099463"/>
                    <a:gd name="connsiteX11" fmla="*/ 1528877 w 1711757"/>
                    <a:gd name="connsiteY11" fmla="*/ 2099463 h 2099463"/>
                    <a:gd name="connsiteX12" fmla="*/ 270053 w 1711757"/>
                    <a:gd name="connsiteY12" fmla="*/ 1352093 h 2099463"/>
                    <a:gd name="connsiteX13" fmla="*/ 41453 w 1711757"/>
                    <a:gd name="connsiteY13" fmla="*/ 1199693 h 2099463"/>
                    <a:gd name="connsiteX0" fmla="*/ 41453 w 1711757"/>
                    <a:gd name="connsiteY0" fmla="*/ 1199693 h 2099463"/>
                    <a:gd name="connsiteX1" fmla="*/ 0 w 1711757"/>
                    <a:gd name="connsiteY1" fmla="*/ 1126541 h 2099463"/>
                    <a:gd name="connsiteX2" fmla="*/ 21946 w 1711757"/>
                    <a:gd name="connsiteY2" fmla="*/ 907085 h 2099463"/>
                    <a:gd name="connsiteX3" fmla="*/ 87783 w 1711757"/>
                    <a:gd name="connsiteY3" fmla="*/ 453543 h 2099463"/>
                    <a:gd name="connsiteX4" fmla="*/ 138989 w 1711757"/>
                    <a:gd name="connsiteY4" fmla="*/ 124359 h 2099463"/>
                    <a:gd name="connsiteX5" fmla="*/ 153619 w 1711757"/>
                    <a:gd name="connsiteY5" fmla="*/ 7315 h 2099463"/>
                    <a:gd name="connsiteX6" fmla="*/ 182880 w 1711757"/>
                    <a:gd name="connsiteY6" fmla="*/ 0 h 2099463"/>
                    <a:gd name="connsiteX7" fmla="*/ 1697127 w 1711757"/>
                    <a:gd name="connsiteY7" fmla="*/ 877824 h 2099463"/>
                    <a:gd name="connsiteX8" fmla="*/ 1711757 w 1711757"/>
                    <a:gd name="connsiteY8" fmla="*/ 936346 h 2099463"/>
                    <a:gd name="connsiteX9" fmla="*/ 1623975 w 1711757"/>
                    <a:gd name="connsiteY9" fmla="*/ 1543507 h 2099463"/>
                    <a:gd name="connsiteX10" fmla="*/ 1550823 w 1711757"/>
                    <a:gd name="connsiteY10" fmla="*/ 2070202 h 2099463"/>
                    <a:gd name="connsiteX11" fmla="*/ 1528877 w 1711757"/>
                    <a:gd name="connsiteY11" fmla="*/ 2099463 h 2099463"/>
                    <a:gd name="connsiteX12" fmla="*/ 270053 w 1711757"/>
                    <a:gd name="connsiteY12" fmla="*/ 1352093 h 2099463"/>
                    <a:gd name="connsiteX13" fmla="*/ 117653 w 1711757"/>
                    <a:gd name="connsiteY13" fmla="*/ 1275893 h 2099463"/>
                    <a:gd name="connsiteX14" fmla="*/ 41453 w 1711757"/>
                    <a:gd name="connsiteY14" fmla="*/ 1199693 h 2099463"/>
                    <a:gd name="connsiteX0" fmla="*/ 41453 w 1711757"/>
                    <a:gd name="connsiteY0" fmla="*/ 1199693 h 2099463"/>
                    <a:gd name="connsiteX1" fmla="*/ 0 w 1711757"/>
                    <a:gd name="connsiteY1" fmla="*/ 1126541 h 2099463"/>
                    <a:gd name="connsiteX2" fmla="*/ 21946 w 1711757"/>
                    <a:gd name="connsiteY2" fmla="*/ 907085 h 2099463"/>
                    <a:gd name="connsiteX3" fmla="*/ 87783 w 1711757"/>
                    <a:gd name="connsiteY3" fmla="*/ 453543 h 2099463"/>
                    <a:gd name="connsiteX4" fmla="*/ 138989 w 1711757"/>
                    <a:gd name="connsiteY4" fmla="*/ 124359 h 2099463"/>
                    <a:gd name="connsiteX5" fmla="*/ 153619 w 1711757"/>
                    <a:gd name="connsiteY5" fmla="*/ 7315 h 2099463"/>
                    <a:gd name="connsiteX6" fmla="*/ 182880 w 1711757"/>
                    <a:gd name="connsiteY6" fmla="*/ 0 h 2099463"/>
                    <a:gd name="connsiteX7" fmla="*/ 1697127 w 1711757"/>
                    <a:gd name="connsiteY7" fmla="*/ 877824 h 2099463"/>
                    <a:gd name="connsiteX8" fmla="*/ 1711757 w 1711757"/>
                    <a:gd name="connsiteY8" fmla="*/ 936346 h 2099463"/>
                    <a:gd name="connsiteX9" fmla="*/ 1623975 w 1711757"/>
                    <a:gd name="connsiteY9" fmla="*/ 1543507 h 2099463"/>
                    <a:gd name="connsiteX10" fmla="*/ 1550823 w 1711757"/>
                    <a:gd name="connsiteY10" fmla="*/ 2070202 h 2099463"/>
                    <a:gd name="connsiteX11" fmla="*/ 1528877 w 1711757"/>
                    <a:gd name="connsiteY11" fmla="*/ 2099463 h 2099463"/>
                    <a:gd name="connsiteX12" fmla="*/ 270053 w 1711757"/>
                    <a:gd name="connsiteY12" fmla="*/ 1352093 h 2099463"/>
                    <a:gd name="connsiteX13" fmla="*/ 117653 w 1711757"/>
                    <a:gd name="connsiteY13" fmla="*/ 1275893 h 2099463"/>
                    <a:gd name="connsiteX14" fmla="*/ 41453 w 1711757"/>
                    <a:gd name="connsiteY14" fmla="*/ 1199693 h 2099463"/>
                    <a:gd name="connsiteX0" fmla="*/ 41453 w 1711757"/>
                    <a:gd name="connsiteY0" fmla="*/ 1199693 h 2099463"/>
                    <a:gd name="connsiteX1" fmla="*/ 0 w 1711757"/>
                    <a:gd name="connsiteY1" fmla="*/ 1126541 h 2099463"/>
                    <a:gd name="connsiteX2" fmla="*/ 21946 w 1711757"/>
                    <a:gd name="connsiteY2" fmla="*/ 907085 h 2099463"/>
                    <a:gd name="connsiteX3" fmla="*/ 87783 w 1711757"/>
                    <a:gd name="connsiteY3" fmla="*/ 453543 h 2099463"/>
                    <a:gd name="connsiteX4" fmla="*/ 138989 w 1711757"/>
                    <a:gd name="connsiteY4" fmla="*/ 124359 h 2099463"/>
                    <a:gd name="connsiteX5" fmla="*/ 153619 w 1711757"/>
                    <a:gd name="connsiteY5" fmla="*/ 7315 h 2099463"/>
                    <a:gd name="connsiteX6" fmla="*/ 182880 w 1711757"/>
                    <a:gd name="connsiteY6" fmla="*/ 0 h 2099463"/>
                    <a:gd name="connsiteX7" fmla="*/ 1697127 w 1711757"/>
                    <a:gd name="connsiteY7" fmla="*/ 877824 h 2099463"/>
                    <a:gd name="connsiteX8" fmla="*/ 1711757 w 1711757"/>
                    <a:gd name="connsiteY8" fmla="*/ 936346 h 2099463"/>
                    <a:gd name="connsiteX9" fmla="*/ 1623975 w 1711757"/>
                    <a:gd name="connsiteY9" fmla="*/ 1543507 h 2099463"/>
                    <a:gd name="connsiteX10" fmla="*/ 1550823 w 1711757"/>
                    <a:gd name="connsiteY10" fmla="*/ 2070202 h 2099463"/>
                    <a:gd name="connsiteX11" fmla="*/ 1528877 w 1711757"/>
                    <a:gd name="connsiteY11" fmla="*/ 2099463 h 2099463"/>
                    <a:gd name="connsiteX12" fmla="*/ 270053 w 1711757"/>
                    <a:gd name="connsiteY12" fmla="*/ 1352093 h 2099463"/>
                    <a:gd name="connsiteX13" fmla="*/ 117653 w 1711757"/>
                    <a:gd name="connsiteY13" fmla="*/ 1275893 h 2099463"/>
                    <a:gd name="connsiteX14" fmla="*/ 41453 w 1711757"/>
                    <a:gd name="connsiteY14" fmla="*/ 1199693 h 2099463"/>
                    <a:gd name="connsiteX0" fmla="*/ 41453 w 1711757"/>
                    <a:gd name="connsiteY0" fmla="*/ 1199693 h 2099463"/>
                    <a:gd name="connsiteX1" fmla="*/ 0 w 1711757"/>
                    <a:gd name="connsiteY1" fmla="*/ 1126541 h 2099463"/>
                    <a:gd name="connsiteX2" fmla="*/ 21946 w 1711757"/>
                    <a:gd name="connsiteY2" fmla="*/ 907085 h 2099463"/>
                    <a:gd name="connsiteX3" fmla="*/ 87783 w 1711757"/>
                    <a:gd name="connsiteY3" fmla="*/ 453543 h 2099463"/>
                    <a:gd name="connsiteX4" fmla="*/ 138989 w 1711757"/>
                    <a:gd name="connsiteY4" fmla="*/ 124359 h 2099463"/>
                    <a:gd name="connsiteX5" fmla="*/ 153619 w 1711757"/>
                    <a:gd name="connsiteY5" fmla="*/ 7315 h 2099463"/>
                    <a:gd name="connsiteX6" fmla="*/ 182880 w 1711757"/>
                    <a:gd name="connsiteY6" fmla="*/ 0 h 2099463"/>
                    <a:gd name="connsiteX7" fmla="*/ 1697127 w 1711757"/>
                    <a:gd name="connsiteY7" fmla="*/ 877824 h 2099463"/>
                    <a:gd name="connsiteX8" fmla="*/ 1711757 w 1711757"/>
                    <a:gd name="connsiteY8" fmla="*/ 936346 h 2099463"/>
                    <a:gd name="connsiteX9" fmla="*/ 1623975 w 1711757"/>
                    <a:gd name="connsiteY9" fmla="*/ 1543507 h 2099463"/>
                    <a:gd name="connsiteX10" fmla="*/ 1550823 w 1711757"/>
                    <a:gd name="connsiteY10" fmla="*/ 2070202 h 2099463"/>
                    <a:gd name="connsiteX11" fmla="*/ 1528877 w 1711757"/>
                    <a:gd name="connsiteY11" fmla="*/ 2099463 h 2099463"/>
                    <a:gd name="connsiteX12" fmla="*/ 270053 w 1711757"/>
                    <a:gd name="connsiteY12" fmla="*/ 1352093 h 2099463"/>
                    <a:gd name="connsiteX13" fmla="*/ 117653 w 1711757"/>
                    <a:gd name="connsiteY13" fmla="*/ 1275893 h 2099463"/>
                    <a:gd name="connsiteX14" fmla="*/ 41453 w 1711757"/>
                    <a:gd name="connsiteY14" fmla="*/ 1199693 h 2099463"/>
                    <a:gd name="connsiteX0" fmla="*/ 41453 w 1711757"/>
                    <a:gd name="connsiteY0" fmla="*/ 1199693 h 2099463"/>
                    <a:gd name="connsiteX1" fmla="*/ 0 w 1711757"/>
                    <a:gd name="connsiteY1" fmla="*/ 1126541 h 2099463"/>
                    <a:gd name="connsiteX2" fmla="*/ 21946 w 1711757"/>
                    <a:gd name="connsiteY2" fmla="*/ 907085 h 2099463"/>
                    <a:gd name="connsiteX3" fmla="*/ 87783 w 1711757"/>
                    <a:gd name="connsiteY3" fmla="*/ 453543 h 2099463"/>
                    <a:gd name="connsiteX4" fmla="*/ 138989 w 1711757"/>
                    <a:gd name="connsiteY4" fmla="*/ 124359 h 2099463"/>
                    <a:gd name="connsiteX5" fmla="*/ 153619 w 1711757"/>
                    <a:gd name="connsiteY5" fmla="*/ 7315 h 2099463"/>
                    <a:gd name="connsiteX6" fmla="*/ 182880 w 1711757"/>
                    <a:gd name="connsiteY6" fmla="*/ 0 h 2099463"/>
                    <a:gd name="connsiteX7" fmla="*/ 1697127 w 1711757"/>
                    <a:gd name="connsiteY7" fmla="*/ 877824 h 2099463"/>
                    <a:gd name="connsiteX8" fmla="*/ 1711757 w 1711757"/>
                    <a:gd name="connsiteY8" fmla="*/ 936346 h 2099463"/>
                    <a:gd name="connsiteX9" fmla="*/ 1623975 w 1711757"/>
                    <a:gd name="connsiteY9" fmla="*/ 1543507 h 2099463"/>
                    <a:gd name="connsiteX10" fmla="*/ 1550823 w 1711757"/>
                    <a:gd name="connsiteY10" fmla="*/ 2070202 h 2099463"/>
                    <a:gd name="connsiteX11" fmla="*/ 1528877 w 1711757"/>
                    <a:gd name="connsiteY11" fmla="*/ 2099463 h 2099463"/>
                    <a:gd name="connsiteX12" fmla="*/ 270053 w 1711757"/>
                    <a:gd name="connsiteY12" fmla="*/ 1352093 h 2099463"/>
                    <a:gd name="connsiteX13" fmla="*/ 117653 w 1711757"/>
                    <a:gd name="connsiteY13" fmla="*/ 1275893 h 2099463"/>
                    <a:gd name="connsiteX14" fmla="*/ 41453 w 1711757"/>
                    <a:gd name="connsiteY14" fmla="*/ 1199693 h 2099463"/>
                    <a:gd name="connsiteX0" fmla="*/ 41453 w 1711757"/>
                    <a:gd name="connsiteY0" fmla="*/ 1199693 h 2099463"/>
                    <a:gd name="connsiteX1" fmla="*/ 0 w 1711757"/>
                    <a:gd name="connsiteY1" fmla="*/ 1126541 h 2099463"/>
                    <a:gd name="connsiteX2" fmla="*/ 21946 w 1711757"/>
                    <a:gd name="connsiteY2" fmla="*/ 907085 h 2099463"/>
                    <a:gd name="connsiteX3" fmla="*/ 87783 w 1711757"/>
                    <a:gd name="connsiteY3" fmla="*/ 453543 h 2099463"/>
                    <a:gd name="connsiteX4" fmla="*/ 138989 w 1711757"/>
                    <a:gd name="connsiteY4" fmla="*/ 124359 h 2099463"/>
                    <a:gd name="connsiteX5" fmla="*/ 153619 w 1711757"/>
                    <a:gd name="connsiteY5" fmla="*/ 7315 h 2099463"/>
                    <a:gd name="connsiteX6" fmla="*/ 182880 w 1711757"/>
                    <a:gd name="connsiteY6" fmla="*/ 0 h 2099463"/>
                    <a:gd name="connsiteX7" fmla="*/ 1697127 w 1711757"/>
                    <a:gd name="connsiteY7" fmla="*/ 877824 h 2099463"/>
                    <a:gd name="connsiteX8" fmla="*/ 1711757 w 1711757"/>
                    <a:gd name="connsiteY8" fmla="*/ 936346 h 2099463"/>
                    <a:gd name="connsiteX9" fmla="*/ 1623975 w 1711757"/>
                    <a:gd name="connsiteY9" fmla="*/ 1543507 h 2099463"/>
                    <a:gd name="connsiteX10" fmla="*/ 1550823 w 1711757"/>
                    <a:gd name="connsiteY10" fmla="*/ 2070202 h 2099463"/>
                    <a:gd name="connsiteX11" fmla="*/ 1528877 w 1711757"/>
                    <a:gd name="connsiteY11" fmla="*/ 2099463 h 2099463"/>
                    <a:gd name="connsiteX12" fmla="*/ 346253 w 1711757"/>
                    <a:gd name="connsiteY12" fmla="*/ 1428293 h 2099463"/>
                    <a:gd name="connsiteX13" fmla="*/ 117653 w 1711757"/>
                    <a:gd name="connsiteY13" fmla="*/ 1275893 h 2099463"/>
                    <a:gd name="connsiteX14" fmla="*/ 41453 w 1711757"/>
                    <a:gd name="connsiteY14" fmla="*/ 1199693 h 2099463"/>
                    <a:gd name="connsiteX0" fmla="*/ 41453 w 1711757"/>
                    <a:gd name="connsiteY0" fmla="*/ 1199693 h 2099463"/>
                    <a:gd name="connsiteX1" fmla="*/ 0 w 1711757"/>
                    <a:gd name="connsiteY1" fmla="*/ 1126541 h 2099463"/>
                    <a:gd name="connsiteX2" fmla="*/ 21946 w 1711757"/>
                    <a:gd name="connsiteY2" fmla="*/ 907085 h 2099463"/>
                    <a:gd name="connsiteX3" fmla="*/ 87783 w 1711757"/>
                    <a:gd name="connsiteY3" fmla="*/ 453543 h 2099463"/>
                    <a:gd name="connsiteX4" fmla="*/ 138989 w 1711757"/>
                    <a:gd name="connsiteY4" fmla="*/ 124359 h 2099463"/>
                    <a:gd name="connsiteX5" fmla="*/ 153619 w 1711757"/>
                    <a:gd name="connsiteY5" fmla="*/ 7315 h 2099463"/>
                    <a:gd name="connsiteX6" fmla="*/ 182880 w 1711757"/>
                    <a:gd name="connsiteY6" fmla="*/ 0 h 2099463"/>
                    <a:gd name="connsiteX7" fmla="*/ 1697127 w 1711757"/>
                    <a:gd name="connsiteY7" fmla="*/ 877824 h 2099463"/>
                    <a:gd name="connsiteX8" fmla="*/ 1711757 w 1711757"/>
                    <a:gd name="connsiteY8" fmla="*/ 936346 h 2099463"/>
                    <a:gd name="connsiteX9" fmla="*/ 1623975 w 1711757"/>
                    <a:gd name="connsiteY9" fmla="*/ 1543507 h 2099463"/>
                    <a:gd name="connsiteX10" fmla="*/ 1550823 w 1711757"/>
                    <a:gd name="connsiteY10" fmla="*/ 2070202 h 2099463"/>
                    <a:gd name="connsiteX11" fmla="*/ 1528877 w 1711757"/>
                    <a:gd name="connsiteY11" fmla="*/ 2099463 h 2099463"/>
                    <a:gd name="connsiteX12" fmla="*/ 346253 w 1711757"/>
                    <a:gd name="connsiteY12" fmla="*/ 1428293 h 2099463"/>
                    <a:gd name="connsiteX13" fmla="*/ 117653 w 1711757"/>
                    <a:gd name="connsiteY13" fmla="*/ 1275893 h 2099463"/>
                    <a:gd name="connsiteX14" fmla="*/ 41453 w 1711757"/>
                    <a:gd name="connsiteY14" fmla="*/ 1199693 h 2099463"/>
                    <a:gd name="connsiteX0" fmla="*/ 41453 w 1711757"/>
                    <a:gd name="connsiteY0" fmla="*/ 1199693 h 2099463"/>
                    <a:gd name="connsiteX1" fmla="*/ 0 w 1711757"/>
                    <a:gd name="connsiteY1" fmla="*/ 1126541 h 2099463"/>
                    <a:gd name="connsiteX2" fmla="*/ 21946 w 1711757"/>
                    <a:gd name="connsiteY2" fmla="*/ 907085 h 2099463"/>
                    <a:gd name="connsiteX3" fmla="*/ 87783 w 1711757"/>
                    <a:gd name="connsiteY3" fmla="*/ 453543 h 2099463"/>
                    <a:gd name="connsiteX4" fmla="*/ 138989 w 1711757"/>
                    <a:gd name="connsiteY4" fmla="*/ 124359 h 2099463"/>
                    <a:gd name="connsiteX5" fmla="*/ 153619 w 1711757"/>
                    <a:gd name="connsiteY5" fmla="*/ 7315 h 2099463"/>
                    <a:gd name="connsiteX6" fmla="*/ 182880 w 1711757"/>
                    <a:gd name="connsiteY6" fmla="*/ 0 h 2099463"/>
                    <a:gd name="connsiteX7" fmla="*/ 1697127 w 1711757"/>
                    <a:gd name="connsiteY7" fmla="*/ 877824 h 2099463"/>
                    <a:gd name="connsiteX8" fmla="*/ 1711757 w 1711757"/>
                    <a:gd name="connsiteY8" fmla="*/ 936346 h 2099463"/>
                    <a:gd name="connsiteX9" fmla="*/ 1623975 w 1711757"/>
                    <a:gd name="connsiteY9" fmla="*/ 1543507 h 2099463"/>
                    <a:gd name="connsiteX10" fmla="*/ 1550823 w 1711757"/>
                    <a:gd name="connsiteY10" fmla="*/ 2070202 h 2099463"/>
                    <a:gd name="connsiteX11" fmla="*/ 1528877 w 1711757"/>
                    <a:gd name="connsiteY11" fmla="*/ 2099463 h 2099463"/>
                    <a:gd name="connsiteX12" fmla="*/ 346253 w 1711757"/>
                    <a:gd name="connsiteY12" fmla="*/ 1428293 h 2099463"/>
                    <a:gd name="connsiteX13" fmla="*/ 117653 w 1711757"/>
                    <a:gd name="connsiteY13" fmla="*/ 1275893 h 2099463"/>
                    <a:gd name="connsiteX14" fmla="*/ 41453 w 1711757"/>
                    <a:gd name="connsiteY14" fmla="*/ 1199693 h 2099463"/>
                    <a:gd name="connsiteX0" fmla="*/ 41453 w 1711757"/>
                    <a:gd name="connsiteY0" fmla="*/ 1199693 h 2099463"/>
                    <a:gd name="connsiteX1" fmla="*/ 0 w 1711757"/>
                    <a:gd name="connsiteY1" fmla="*/ 1126541 h 2099463"/>
                    <a:gd name="connsiteX2" fmla="*/ 21946 w 1711757"/>
                    <a:gd name="connsiteY2" fmla="*/ 907085 h 2099463"/>
                    <a:gd name="connsiteX3" fmla="*/ 87783 w 1711757"/>
                    <a:gd name="connsiteY3" fmla="*/ 453543 h 2099463"/>
                    <a:gd name="connsiteX4" fmla="*/ 138989 w 1711757"/>
                    <a:gd name="connsiteY4" fmla="*/ 124359 h 2099463"/>
                    <a:gd name="connsiteX5" fmla="*/ 153619 w 1711757"/>
                    <a:gd name="connsiteY5" fmla="*/ 7315 h 2099463"/>
                    <a:gd name="connsiteX6" fmla="*/ 182880 w 1711757"/>
                    <a:gd name="connsiteY6" fmla="*/ 0 h 2099463"/>
                    <a:gd name="connsiteX7" fmla="*/ 1697127 w 1711757"/>
                    <a:gd name="connsiteY7" fmla="*/ 877824 h 2099463"/>
                    <a:gd name="connsiteX8" fmla="*/ 1711757 w 1711757"/>
                    <a:gd name="connsiteY8" fmla="*/ 936346 h 2099463"/>
                    <a:gd name="connsiteX9" fmla="*/ 1623975 w 1711757"/>
                    <a:gd name="connsiteY9" fmla="*/ 1543507 h 2099463"/>
                    <a:gd name="connsiteX10" fmla="*/ 1550823 w 1711757"/>
                    <a:gd name="connsiteY10" fmla="*/ 2070202 h 2099463"/>
                    <a:gd name="connsiteX11" fmla="*/ 1528877 w 1711757"/>
                    <a:gd name="connsiteY11" fmla="*/ 2099463 h 2099463"/>
                    <a:gd name="connsiteX12" fmla="*/ 422453 w 1711757"/>
                    <a:gd name="connsiteY12" fmla="*/ 1504493 h 2099463"/>
                    <a:gd name="connsiteX13" fmla="*/ 117653 w 1711757"/>
                    <a:gd name="connsiteY13" fmla="*/ 1275893 h 2099463"/>
                    <a:gd name="connsiteX14" fmla="*/ 41453 w 1711757"/>
                    <a:gd name="connsiteY14" fmla="*/ 1199693 h 2099463"/>
                    <a:gd name="connsiteX0" fmla="*/ 41453 w 1711757"/>
                    <a:gd name="connsiteY0" fmla="*/ 1199693 h 2099463"/>
                    <a:gd name="connsiteX1" fmla="*/ 0 w 1711757"/>
                    <a:gd name="connsiteY1" fmla="*/ 1126541 h 2099463"/>
                    <a:gd name="connsiteX2" fmla="*/ 21946 w 1711757"/>
                    <a:gd name="connsiteY2" fmla="*/ 907085 h 2099463"/>
                    <a:gd name="connsiteX3" fmla="*/ 87783 w 1711757"/>
                    <a:gd name="connsiteY3" fmla="*/ 453543 h 2099463"/>
                    <a:gd name="connsiteX4" fmla="*/ 138989 w 1711757"/>
                    <a:gd name="connsiteY4" fmla="*/ 124359 h 2099463"/>
                    <a:gd name="connsiteX5" fmla="*/ 153619 w 1711757"/>
                    <a:gd name="connsiteY5" fmla="*/ 7315 h 2099463"/>
                    <a:gd name="connsiteX6" fmla="*/ 182880 w 1711757"/>
                    <a:gd name="connsiteY6" fmla="*/ 0 h 2099463"/>
                    <a:gd name="connsiteX7" fmla="*/ 1697127 w 1711757"/>
                    <a:gd name="connsiteY7" fmla="*/ 877824 h 2099463"/>
                    <a:gd name="connsiteX8" fmla="*/ 1711757 w 1711757"/>
                    <a:gd name="connsiteY8" fmla="*/ 936346 h 2099463"/>
                    <a:gd name="connsiteX9" fmla="*/ 1623975 w 1711757"/>
                    <a:gd name="connsiteY9" fmla="*/ 1543507 h 2099463"/>
                    <a:gd name="connsiteX10" fmla="*/ 1550823 w 1711757"/>
                    <a:gd name="connsiteY10" fmla="*/ 2070202 h 2099463"/>
                    <a:gd name="connsiteX11" fmla="*/ 1528877 w 1711757"/>
                    <a:gd name="connsiteY11" fmla="*/ 2099463 h 2099463"/>
                    <a:gd name="connsiteX12" fmla="*/ 498653 w 1711757"/>
                    <a:gd name="connsiteY12" fmla="*/ 1504493 h 2099463"/>
                    <a:gd name="connsiteX13" fmla="*/ 117653 w 1711757"/>
                    <a:gd name="connsiteY13" fmla="*/ 1275893 h 2099463"/>
                    <a:gd name="connsiteX14" fmla="*/ 41453 w 1711757"/>
                    <a:gd name="connsiteY14" fmla="*/ 1199693 h 2099463"/>
                    <a:gd name="connsiteX0" fmla="*/ 41453 w 1711757"/>
                    <a:gd name="connsiteY0" fmla="*/ 1199693 h 2099463"/>
                    <a:gd name="connsiteX1" fmla="*/ 0 w 1711757"/>
                    <a:gd name="connsiteY1" fmla="*/ 1126541 h 2099463"/>
                    <a:gd name="connsiteX2" fmla="*/ 21946 w 1711757"/>
                    <a:gd name="connsiteY2" fmla="*/ 907085 h 2099463"/>
                    <a:gd name="connsiteX3" fmla="*/ 87783 w 1711757"/>
                    <a:gd name="connsiteY3" fmla="*/ 453543 h 2099463"/>
                    <a:gd name="connsiteX4" fmla="*/ 138989 w 1711757"/>
                    <a:gd name="connsiteY4" fmla="*/ 124359 h 2099463"/>
                    <a:gd name="connsiteX5" fmla="*/ 153619 w 1711757"/>
                    <a:gd name="connsiteY5" fmla="*/ 7315 h 2099463"/>
                    <a:gd name="connsiteX6" fmla="*/ 182880 w 1711757"/>
                    <a:gd name="connsiteY6" fmla="*/ 0 h 2099463"/>
                    <a:gd name="connsiteX7" fmla="*/ 1697127 w 1711757"/>
                    <a:gd name="connsiteY7" fmla="*/ 877824 h 2099463"/>
                    <a:gd name="connsiteX8" fmla="*/ 1711757 w 1711757"/>
                    <a:gd name="connsiteY8" fmla="*/ 936346 h 2099463"/>
                    <a:gd name="connsiteX9" fmla="*/ 1623975 w 1711757"/>
                    <a:gd name="connsiteY9" fmla="*/ 1543507 h 2099463"/>
                    <a:gd name="connsiteX10" fmla="*/ 1550823 w 1711757"/>
                    <a:gd name="connsiteY10" fmla="*/ 2070202 h 2099463"/>
                    <a:gd name="connsiteX11" fmla="*/ 1528877 w 1711757"/>
                    <a:gd name="connsiteY11" fmla="*/ 2099463 h 2099463"/>
                    <a:gd name="connsiteX12" fmla="*/ 498653 w 1711757"/>
                    <a:gd name="connsiteY12" fmla="*/ 1504493 h 2099463"/>
                    <a:gd name="connsiteX13" fmla="*/ 117653 w 1711757"/>
                    <a:gd name="connsiteY13" fmla="*/ 1275893 h 2099463"/>
                    <a:gd name="connsiteX14" fmla="*/ 41453 w 1711757"/>
                    <a:gd name="connsiteY14" fmla="*/ 1199693 h 2099463"/>
                    <a:gd name="connsiteX0" fmla="*/ 41453 w 1711757"/>
                    <a:gd name="connsiteY0" fmla="*/ 1199693 h 2099463"/>
                    <a:gd name="connsiteX1" fmla="*/ 0 w 1711757"/>
                    <a:gd name="connsiteY1" fmla="*/ 1126541 h 2099463"/>
                    <a:gd name="connsiteX2" fmla="*/ 21946 w 1711757"/>
                    <a:gd name="connsiteY2" fmla="*/ 907085 h 2099463"/>
                    <a:gd name="connsiteX3" fmla="*/ 87783 w 1711757"/>
                    <a:gd name="connsiteY3" fmla="*/ 453543 h 2099463"/>
                    <a:gd name="connsiteX4" fmla="*/ 138989 w 1711757"/>
                    <a:gd name="connsiteY4" fmla="*/ 124359 h 2099463"/>
                    <a:gd name="connsiteX5" fmla="*/ 153619 w 1711757"/>
                    <a:gd name="connsiteY5" fmla="*/ 7315 h 2099463"/>
                    <a:gd name="connsiteX6" fmla="*/ 182880 w 1711757"/>
                    <a:gd name="connsiteY6" fmla="*/ 0 h 2099463"/>
                    <a:gd name="connsiteX7" fmla="*/ 1697127 w 1711757"/>
                    <a:gd name="connsiteY7" fmla="*/ 877824 h 2099463"/>
                    <a:gd name="connsiteX8" fmla="*/ 1711757 w 1711757"/>
                    <a:gd name="connsiteY8" fmla="*/ 936346 h 2099463"/>
                    <a:gd name="connsiteX9" fmla="*/ 1623975 w 1711757"/>
                    <a:gd name="connsiteY9" fmla="*/ 1543507 h 2099463"/>
                    <a:gd name="connsiteX10" fmla="*/ 1550823 w 1711757"/>
                    <a:gd name="connsiteY10" fmla="*/ 2070202 h 2099463"/>
                    <a:gd name="connsiteX11" fmla="*/ 1528877 w 1711757"/>
                    <a:gd name="connsiteY11" fmla="*/ 2099463 h 2099463"/>
                    <a:gd name="connsiteX12" fmla="*/ 498653 w 1711757"/>
                    <a:gd name="connsiteY12" fmla="*/ 1504493 h 2099463"/>
                    <a:gd name="connsiteX13" fmla="*/ 117653 w 1711757"/>
                    <a:gd name="connsiteY13" fmla="*/ 1275893 h 2099463"/>
                    <a:gd name="connsiteX14" fmla="*/ 41453 w 1711757"/>
                    <a:gd name="connsiteY14" fmla="*/ 1199693 h 2099463"/>
                    <a:gd name="connsiteX0" fmla="*/ 41453 w 1711757"/>
                    <a:gd name="connsiteY0" fmla="*/ 1199693 h 2099463"/>
                    <a:gd name="connsiteX1" fmla="*/ 0 w 1711757"/>
                    <a:gd name="connsiteY1" fmla="*/ 1126541 h 2099463"/>
                    <a:gd name="connsiteX2" fmla="*/ 21946 w 1711757"/>
                    <a:gd name="connsiteY2" fmla="*/ 907085 h 2099463"/>
                    <a:gd name="connsiteX3" fmla="*/ 87783 w 1711757"/>
                    <a:gd name="connsiteY3" fmla="*/ 453543 h 2099463"/>
                    <a:gd name="connsiteX4" fmla="*/ 138989 w 1711757"/>
                    <a:gd name="connsiteY4" fmla="*/ 124359 h 2099463"/>
                    <a:gd name="connsiteX5" fmla="*/ 153619 w 1711757"/>
                    <a:gd name="connsiteY5" fmla="*/ 7315 h 2099463"/>
                    <a:gd name="connsiteX6" fmla="*/ 182880 w 1711757"/>
                    <a:gd name="connsiteY6" fmla="*/ 0 h 2099463"/>
                    <a:gd name="connsiteX7" fmla="*/ 1697127 w 1711757"/>
                    <a:gd name="connsiteY7" fmla="*/ 877824 h 2099463"/>
                    <a:gd name="connsiteX8" fmla="*/ 1711757 w 1711757"/>
                    <a:gd name="connsiteY8" fmla="*/ 936346 h 2099463"/>
                    <a:gd name="connsiteX9" fmla="*/ 1623975 w 1711757"/>
                    <a:gd name="connsiteY9" fmla="*/ 1543507 h 2099463"/>
                    <a:gd name="connsiteX10" fmla="*/ 1550823 w 1711757"/>
                    <a:gd name="connsiteY10" fmla="*/ 2070202 h 2099463"/>
                    <a:gd name="connsiteX11" fmla="*/ 1528877 w 1711757"/>
                    <a:gd name="connsiteY11" fmla="*/ 2099463 h 2099463"/>
                    <a:gd name="connsiteX12" fmla="*/ 498653 w 1711757"/>
                    <a:gd name="connsiteY12" fmla="*/ 1504493 h 2099463"/>
                    <a:gd name="connsiteX13" fmla="*/ 117653 w 1711757"/>
                    <a:gd name="connsiteY13" fmla="*/ 1275893 h 2099463"/>
                    <a:gd name="connsiteX14" fmla="*/ 41453 w 1711757"/>
                    <a:gd name="connsiteY14" fmla="*/ 1199693 h 209946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</a:cxnLst>
                  <a:rect l="l" t="t" r="r" b="b"/>
                  <a:pathLst>
                    <a:path w="1711757" h="2099463">
                      <a:moveTo>
                        <a:pt x="41453" y="1199693"/>
                      </a:moveTo>
                      <a:lnTo>
                        <a:pt x="0" y="1126541"/>
                      </a:lnTo>
                      <a:lnTo>
                        <a:pt x="21946" y="907085"/>
                      </a:lnTo>
                      <a:lnTo>
                        <a:pt x="87783" y="453543"/>
                      </a:lnTo>
                      <a:lnTo>
                        <a:pt x="138989" y="124359"/>
                      </a:lnTo>
                      <a:lnTo>
                        <a:pt x="153619" y="7315"/>
                      </a:lnTo>
                      <a:lnTo>
                        <a:pt x="182880" y="0"/>
                      </a:lnTo>
                      <a:lnTo>
                        <a:pt x="1697127" y="877824"/>
                      </a:lnTo>
                      <a:lnTo>
                        <a:pt x="1711757" y="936346"/>
                      </a:lnTo>
                      <a:lnTo>
                        <a:pt x="1623975" y="1543507"/>
                      </a:lnTo>
                      <a:lnTo>
                        <a:pt x="1550823" y="2070202"/>
                      </a:lnTo>
                      <a:lnTo>
                        <a:pt x="1528877" y="2099463"/>
                      </a:lnTo>
                      <a:lnTo>
                        <a:pt x="498653" y="1504493"/>
                      </a:lnTo>
                      <a:lnTo>
                        <a:pt x="117653" y="1275893"/>
                      </a:lnTo>
                      <a:cubicBezTo>
                        <a:pt x="92253" y="1250493"/>
                        <a:pt x="76378" y="1248906"/>
                        <a:pt x="41453" y="1199693"/>
                      </a:cubicBezTo>
                      <a:close/>
                    </a:path>
                  </a:pathLst>
                </a:custGeom>
                <a:solidFill>
                  <a:srgbClr val="B66DFF"/>
                </a:solidFill>
                <a:ln>
                  <a:noFill/>
                </a:ln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y-AM"/>
                </a:p>
              </p:txBody>
            </p:sp>
          </p:grpSp>
          <p:sp>
            <p:nvSpPr>
              <p:cNvPr id="7" name="Freeform 6"/>
              <p:cNvSpPr/>
              <p:nvPr/>
            </p:nvSpPr>
            <p:spPr>
              <a:xfrm>
                <a:off x="5598543" y="2829464"/>
                <a:ext cx="1207699" cy="1423359"/>
              </a:xfrm>
              <a:custGeom>
                <a:avLst/>
                <a:gdLst>
                  <a:gd name="connsiteX0" fmla="*/ 1043797 w 1207699"/>
                  <a:gd name="connsiteY0" fmla="*/ 1302589 h 1423359"/>
                  <a:gd name="connsiteX1" fmla="*/ 888521 w 1207699"/>
                  <a:gd name="connsiteY1" fmla="*/ 1414732 h 1423359"/>
                  <a:gd name="connsiteX2" fmla="*/ 655608 w 1207699"/>
                  <a:gd name="connsiteY2" fmla="*/ 1423359 h 1423359"/>
                  <a:gd name="connsiteX3" fmla="*/ 379563 w 1207699"/>
                  <a:gd name="connsiteY3" fmla="*/ 1268083 h 1423359"/>
                  <a:gd name="connsiteX4" fmla="*/ 0 w 1207699"/>
                  <a:gd name="connsiteY4" fmla="*/ 957532 h 1423359"/>
                  <a:gd name="connsiteX5" fmla="*/ 43132 w 1207699"/>
                  <a:gd name="connsiteY5" fmla="*/ 396815 h 1423359"/>
                  <a:gd name="connsiteX6" fmla="*/ 129397 w 1207699"/>
                  <a:gd name="connsiteY6" fmla="*/ 146649 h 1423359"/>
                  <a:gd name="connsiteX7" fmla="*/ 345057 w 1207699"/>
                  <a:gd name="connsiteY7" fmla="*/ 43132 h 1423359"/>
                  <a:gd name="connsiteX8" fmla="*/ 517585 w 1207699"/>
                  <a:gd name="connsiteY8" fmla="*/ 0 h 1423359"/>
                  <a:gd name="connsiteX9" fmla="*/ 655608 w 1207699"/>
                  <a:gd name="connsiteY9" fmla="*/ 0 h 1423359"/>
                  <a:gd name="connsiteX10" fmla="*/ 914400 w 1207699"/>
                  <a:gd name="connsiteY10" fmla="*/ 34506 h 1423359"/>
                  <a:gd name="connsiteX11" fmla="*/ 1121434 w 1207699"/>
                  <a:gd name="connsiteY11" fmla="*/ 77638 h 1423359"/>
                  <a:gd name="connsiteX12" fmla="*/ 1121434 w 1207699"/>
                  <a:gd name="connsiteY12" fmla="*/ 77638 h 1423359"/>
                  <a:gd name="connsiteX13" fmla="*/ 1173193 w 1207699"/>
                  <a:gd name="connsiteY13" fmla="*/ 120770 h 1423359"/>
                  <a:gd name="connsiteX14" fmla="*/ 1199072 w 1207699"/>
                  <a:gd name="connsiteY14" fmla="*/ 163902 h 1423359"/>
                  <a:gd name="connsiteX15" fmla="*/ 1207699 w 1207699"/>
                  <a:gd name="connsiteY15" fmla="*/ 198408 h 1423359"/>
                  <a:gd name="connsiteX16" fmla="*/ 1207699 w 1207699"/>
                  <a:gd name="connsiteY16" fmla="*/ 250166 h 1423359"/>
                  <a:gd name="connsiteX17" fmla="*/ 1199072 w 1207699"/>
                  <a:gd name="connsiteY17" fmla="*/ 310551 h 14233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1207699" h="1423359">
                    <a:moveTo>
                      <a:pt x="1043797" y="1302589"/>
                    </a:moveTo>
                    <a:lnTo>
                      <a:pt x="888521" y="1414732"/>
                    </a:lnTo>
                    <a:lnTo>
                      <a:pt x="655608" y="1423359"/>
                    </a:lnTo>
                    <a:lnTo>
                      <a:pt x="379563" y="1268083"/>
                    </a:lnTo>
                    <a:lnTo>
                      <a:pt x="0" y="957532"/>
                    </a:lnTo>
                    <a:lnTo>
                      <a:pt x="43132" y="396815"/>
                    </a:lnTo>
                    <a:lnTo>
                      <a:pt x="129397" y="146649"/>
                    </a:lnTo>
                    <a:lnTo>
                      <a:pt x="345057" y="43132"/>
                    </a:lnTo>
                    <a:lnTo>
                      <a:pt x="517585" y="0"/>
                    </a:lnTo>
                    <a:lnTo>
                      <a:pt x="655608" y="0"/>
                    </a:lnTo>
                    <a:lnTo>
                      <a:pt x="914400" y="34506"/>
                    </a:lnTo>
                    <a:lnTo>
                      <a:pt x="1121434" y="77638"/>
                    </a:lnTo>
                    <a:lnTo>
                      <a:pt x="1121434" y="77638"/>
                    </a:lnTo>
                    <a:lnTo>
                      <a:pt x="1173193" y="120770"/>
                    </a:lnTo>
                    <a:lnTo>
                      <a:pt x="1199072" y="163902"/>
                    </a:lnTo>
                    <a:lnTo>
                      <a:pt x="1207699" y="198408"/>
                    </a:lnTo>
                    <a:lnTo>
                      <a:pt x="1207699" y="250166"/>
                    </a:lnTo>
                    <a:lnTo>
                      <a:pt x="1199072" y="310551"/>
                    </a:lnTo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hy-AM"/>
              </a:p>
            </p:txBody>
          </p:sp>
        </p:grpSp>
        <p:sp>
          <p:nvSpPr>
            <p:cNvPr id="5" name="TextBox 4"/>
            <p:cNvSpPr txBox="1"/>
            <p:nvPr/>
          </p:nvSpPr>
          <p:spPr>
            <a:xfrm rot="240000">
              <a:off x="6254374" y="3847963"/>
              <a:ext cx="2676141" cy="664517"/>
            </a:xfrm>
            <a:prstGeom prst="rect">
              <a:avLst/>
            </a:prstGeom>
            <a:noFill/>
            <a:scene3d>
              <a:camera prst="isometricLeftDown"/>
              <a:lightRig rig="threePt" dir="t"/>
            </a:scene3d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3200" b="1" dirty="0" smtClean="0">
                  <a:ln w="0">
                    <a:solidFill>
                      <a:srgbClr val="FFEBF5"/>
                    </a:solidFill>
                  </a:ln>
                  <a:solidFill>
                    <a:schemeClr val="bg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Sylfaen" pitchFamily="18" charset="0"/>
                </a:rPr>
                <a:t>5+2=7</a:t>
              </a:r>
              <a:r>
                <a:rPr lang="en-US" sz="3200" b="1" dirty="0" smtClean="0">
                  <a:ln w="0">
                    <a:solidFill>
                      <a:srgbClr val="FFEBF5"/>
                    </a:solidFill>
                  </a:ln>
                  <a:solidFill>
                    <a:schemeClr val="bg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Sylfaen" pitchFamily="18" charset="0"/>
                </a:rPr>
                <a:t> </a:t>
              </a:r>
              <a:r>
                <a:rPr lang="ru-RU" sz="3200" b="1" dirty="0" smtClean="0">
                  <a:ln w="0">
                    <a:solidFill>
                      <a:srgbClr val="FFEBF5"/>
                    </a:solidFill>
                  </a:ln>
                  <a:solidFill>
                    <a:schemeClr val="bg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Sylfaen" pitchFamily="18" charset="0"/>
                </a:rPr>
                <a:t> </a:t>
              </a:r>
              <a:r>
                <a:rPr lang="en-US" sz="3200" b="1" dirty="0" smtClean="0">
                  <a:ln w="0">
                    <a:solidFill>
                      <a:srgbClr val="FFEBF5"/>
                    </a:solidFill>
                  </a:ln>
                  <a:solidFill>
                    <a:schemeClr val="bg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Sylfaen" pitchFamily="18" charset="0"/>
                </a:rPr>
                <a:t> </a:t>
              </a:r>
              <a:endParaRPr lang="en-CA" sz="3200" b="1" i="1" dirty="0">
                <a:ln w="0">
                  <a:solidFill>
                    <a:srgbClr val="FFEBF5"/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Fill>
                  <a:solidFill>
                    <a:srgbClr val="8CD200"/>
                  </a:solidFill>
                </a:uFill>
                <a:latin typeface="Sylfaen" pitchFamily="18" charset="0"/>
              </a:endParaRPr>
            </a:p>
          </p:txBody>
        </p:sp>
      </p:grpSp>
      <p:pic>
        <p:nvPicPr>
          <p:cNvPr id="1026" name="Picture 2" descr="C:\Users\мм\Desktop\Снимок.PNG"/>
          <p:cNvPicPr>
            <a:picLocks noChangeAspect="1" noChangeArrowheads="1"/>
          </p:cNvPicPr>
          <p:nvPr/>
        </p:nvPicPr>
        <p:blipFill>
          <a:blip r:embed="rId3" cstate="print"/>
          <a:srcRect l="4907" t="10713" r="5029" b="6714"/>
          <a:stretch>
            <a:fillRect/>
          </a:stretch>
        </p:blipFill>
        <p:spPr bwMode="auto">
          <a:xfrm>
            <a:off x="304799" y="609600"/>
            <a:ext cx="7661189" cy="3048000"/>
          </a:xfrm>
          <a:prstGeom prst="rect">
            <a:avLst/>
          </a:prstGeom>
          <a:noFill/>
          <a:effectLst>
            <a:outerShdw blurRad="50800" dist="1270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4" name="TextBox 13"/>
          <p:cNvSpPr txBox="1"/>
          <p:nvPr/>
        </p:nvSpPr>
        <p:spPr>
          <a:xfrm>
            <a:off x="4343400" y="101025"/>
            <a:ext cx="4343400" cy="584775"/>
          </a:xfrm>
          <a:prstGeom prst="rect">
            <a:avLst/>
          </a:prstGeom>
          <a:solidFill>
            <a:srgbClr val="F7E1FF"/>
          </a:solidFill>
          <a:ln>
            <a:solidFill>
              <a:srgbClr val="9E00D6"/>
            </a:solidFill>
          </a:ln>
          <a:effectLst>
            <a:outerShdw blurRad="50800" dist="165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sz="3200" b="1" spc="-150" dirty="0" smtClean="0">
                <a:ln w="0">
                  <a:solidFill>
                    <a:srgbClr val="9E00D6"/>
                  </a:solidFill>
                </a:ln>
                <a:solidFill>
                  <a:srgbClr val="DD7DFF"/>
                </a:solidFill>
                <a:uFill>
                  <a:solidFill>
                    <a:schemeClr val="bg1"/>
                  </a:solidFill>
                </a:uFill>
                <a:latin typeface="Courier Unicode" pitchFamily="18" charset="0"/>
              </a:rPr>
              <a:t>Գումարման աղյուսակ</a:t>
            </a:r>
            <a:endParaRPr lang="en-CA" sz="2800" b="1" spc="-150" dirty="0">
              <a:ln w="0">
                <a:solidFill>
                  <a:srgbClr val="9E00D6"/>
                </a:solidFill>
              </a:ln>
              <a:solidFill>
                <a:srgbClr val="DD7DFF"/>
              </a:solidFill>
              <a:uFill>
                <a:solidFill>
                  <a:schemeClr val="bg1"/>
                </a:solidFill>
              </a:uFill>
              <a:latin typeface="Courier Unicode" pitchFamily="18" charset="0"/>
            </a:endParaRPr>
          </a:p>
        </p:txBody>
      </p:sp>
      <p:grpSp>
        <p:nvGrpSpPr>
          <p:cNvPr id="8" name="Group 17"/>
          <p:cNvGrpSpPr/>
          <p:nvPr/>
        </p:nvGrpSpPr>
        <p:grpSpPr>
          <a:xfrm>
            <a:off x="3505200" y="990600"/>
            <a:ext cx="990600" cy="3962400"/>
            <a:chOff x="2362200" y="1503000"/>
            <a:chExt cx="990600" cy="3962400"/>
          </a:xfrm>
          <a:effectLst/>
        </p:grpSpPr>
        <p:sp>
          <p:nvSpPr>
            <p:cNvPr id="19" name="Rectangle 18"/>
            <p:cNvSpPr/>
            <p:nvPr/>
          </p:nvSpPr>
          <p:spPr>
            <a:xfrm>
              <a:off x="2362200" y="1503000"/>
              <a:ext cx="990600" cy="304800"/>
            </a:xfrm>
            <a:prstGeom prst="rect">
              <a:avLst/>
            </a:prstGeom>
            <a:noFill/>
            <a:ln w="31750">
              <a:solidFill>
                <a:srgbClr val="FF0582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y-AM"/>
            </a:p>
          </p:txBody>
        </p:sp>
        <p:cxnSp>
          <p:nvCxnSpPr>
            <p:cNvPr id="20" name="Straight Connector 19"/>
            <p:cNvCxnSpPr/>
            <p:nvPr/>
          </p:nvCxnSpPr>
          <p:spPr>
            <a:xfrm>
              <a:off x="2895600" y="1807800"/>
              <a:ext cx="0" cy="3657600"/>
            </a:xfrm>
            <a:prstGeom prst="line">
              <a:avLst/>
            </a:prstGeom>
            <a:ln w="31750">
              <a:solidFill>
                <a:srgbClr val="FF0582"/>
              </a:solidFill>
              <a:headEnd type="oval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" name="Group 20"/>
          <p:cNvGrpSpPr/>
          <p:nvPr/>
        </p:nvGrpSpPr>
        <p:grpSpPr>
          <a:xfrm>
            <a:off x="990600" y="1905000"/>
            <a:ext cx="990600" cy="3048000"/>
            <a:chOff x="2362200" y="1503000"/>
            <a:chExt cx="990600" cy="3048000"/>
          </a:xfrm>
          <a:effectLst/>
        </p:grpSpPr>
        <p:sp>
          <p:nvSpPr>
            <p:cNvPr id="22" name="Rectangle 21"/>
            <p:cNvSpPr/>
            <p:nvPr/>
          </p:nvSpPr>
          <p:spPr>
            <a:xfrm>
              <a:off x="2362200" y="1503000"/>
              <a:ext cx="990600" cy="304800"/>
            </a:xfrm>
            <a:prstGeom prst="rect">
              <a:avLst/>
            </a:prstGeom>
            <a:noFill/>
            <a:ln w="31750">
              <a:solidFill>
                <a:srgbClr val="FF0582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y-AM"/>
            </a:p>
          </p:txBody>
        </p:sp>
        <p:cxnSp>
          <p:nvCxnSpPr>
            <p:cNvPr id="23" name="Straight Connector 22"/>
            <p:cNvCxnSpPr/>
            <p:nvPr/>
          </p:nvCxnSpPr>
          <p:spPr>
            <a:xfrm>
              <a:off x="2895600" y="1807800"/>
              <a:ext cx="0" cy="2743200"/>
            </a:xfrm>
            <a:prstGeom prst="line">
              <a:avLst/>
            </a:prstGeom>
            <a:ln w="31750">
              <a:solidFill>
                <a:srgbClr val="FF0582"/>
              </a:solidFill>
              <a:headEnd type="oval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" name="TextBox 27"/>
          <p:cNvSpPr txBox="1"/>
          <p:nvPr/>
        </p:nvSpPr>
        <p:spPr>
          <a:xfrm>
            <a:off x="3200400" y="4802089"/>
            <a:ext cx="1371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ln w="0">
                  <a:solidFill>
                    <a:srgbClr val="009257"/>
                  </a:solidFill>
                </a:ln>
                <a:solidFill>
                  <a:srgbClr val="00FF99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5 + 2 </a:t>
            </a:r>
            <a:endParaRPr lang="en-CA" sz="4000" b="1" i="1" dirty="0">
              <a:ln w="0">
                <a:solidFill>
                  <a:srgbClr val="009257"/>
                </a:solidFill>
              </a:ln>
              <a:solidFill>
                <a:srgbClr val="00FF99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143000" y="4802089"/>
            <a:ext cx="1371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ln w="0">
                  <a:solidFill>
                    <a:srgbClr val="009257"/>
                  </a:solidFill>
                </a:ln>
                <a:solidFill>
                  <a:srgbClr val="00FF99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2 + 5 </a:t>
            </a:r>
            <a:endParaRPr lang="en-CA" sz="4000" b="1" i="1" dirty="0">
              <a:ln w="0">
                <a:solidFill>
                  <a:srgbClr val="009257"/>
                </a:solidFill>
              </a:ln>
              <a:solidFill>
                <a:srgbClr val="00FF99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667000" y="4715470"/>
            <a:ext cx="304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 smtClean="0">
                <a:ln w="0">
                  <a:solidFill>
                    <a:srgbClr val="F20079"/>
                  </a:solidFill>
                </a:ln>
                <a:solidFill>
                  <a:srgbClr val="FF6DB6"/>
                </a:solidFill>
                <a:latin typeface="Sylfaen" pitchFamily="18" charset="0"/>
              </a:rPr>
              <a:t>=</a:t>
            </a:r>
            <a:endParaRPr lang="en-CA" sz="4800" b="1" i="1" dirty="0">
              <a:ln w="0">
                <a:solidFill>
                  <a:srgbClr val="F20079"/>
                </a:solidFill>
              </a:ln>
              <a:solidFill>
                <a:srgbClr val="FF6DB6"/>
              </a:solidFill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4800600" y="3915600"/>
            <a:ext cx="1371600" cy="76944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ln w="0">
                  <a:solidFill>
                    <a:srgbClr val="009257"/>
                  </a:solidFill>
                </a:ln>
                <a:solidFill>
                  <a:srgbClr val="00FF99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7 + 4 </a:t>
            </a:r>
            <a:endParaRPr lang="en-CA" sz="4000" b="1" i="1" dirty="0">
              <a:ln w="0">
                <a:solidFill>
                  <a:srgbClr val="009257"/>
                </a:solidFill>
              </a:ln>
              <a:solidFill>
                <a:srgbClr val="00FF99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2819400" y="3915600"/>
            <a:ext cx="1371600" cy="76944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ln w="0">
                  <a:solidFill>
                    <a:srgbClr val="009257"/>
                  </a:solidFill>
                </a:ln>
                <a:solidFill>
                  <a:srgbClr val="00FF99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4 + 7 </a:t>
            </a:r>
            <a:endParaRPr lang="en-CA" sz="4000" b="1" i="1" dirty="0">
              <a:ln w="0">
                <a:solidFill>
                  <a:srgbClr val="009257"/>
                </a:solidFill>
              </a:ln>
              <a:solidFill>
                <a:srgbClr val="00FF99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4284000" y="3810000"/>
            <a:ext cx="304800" cy="9233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 smtClean="0">
                <a:ln w="0">
                  <a:solidFill>
                    <a:srgbClr val="9E00D6"/>
                  </a:solidFill>
                </a:ln>
                <a:solidFill>
                  <a:srgbClr val="DA3FFF"/>
                </a:solidFill>
                <a:latin typeface="Sylfaen" pitchFamily="18" charset="0"/>
              </a:rPr>
              <a:t>=</a:t>
            </a:r>
            <a:endParaRPr lang="en-CA" sz="4800" b="1" i="1" dirty="0">
              <a:ln w="0">
                <a:solidFill>
                  <a:srgbClr val="9E00D6"/>
                </a:solidFill>
              </a:ln>
              <a:solidFill>
                <a:srgbClr val="DA3FFF"/>
              </a:solidFill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grpSp>
        <p:nvGrpSpPr>
          <p:cNvPr id="15" name="Group 33"/>
          <p:cNvGrpSpPr/>
          <p:nvPr/>
        </p:nvGrpSpPr>
        <p:grpSpPr>
          <a:xfrm>
            <a:off x="2667000" y="2514600"/>
            <a:ext cx="990600" cy="1524000"/>
            <a:chOff x="2362200" y="1503000"/>
            <a:chExt cx="990600" cy="1524000"/>
          </a:xfrm>
          <a:effectLst/>
        </p:grpSpPr>
        <p:sp>
          <p:nvSpPr>
            <p:cNvPr id="35" name="Rectangle 34"/>
            <p:cNvSpPr/>
            <p:nvPr/>
          </p:nvSpPr>
          <p:spPr>
            <a:xfrm>
              <a:off x="2362200" y="1503000"/>
              <a:ext cx="990600" cy="304800"/>
            </a:xfrm>
            <a:prstGeom prst="rect">
              <a:avLst/>
            </a:prstGeom>
            <a:noFill/>
            <a:ln w="31750">
              <a:solidFill>
                <a:srgbClr val="CC00FF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y-AM"/>
            </a:p>
          </p:txBody>
        </p:sp>
        <p:cxnSp>
          <p:nvCxnSpPr>
            <p:cNvPr id="36" name="Straight Connector 35"/>
            <p:cNvCxnSpPr/>
            <p:nvPr/>
          </p:nvCxnSpPr>
          <p:spPr>
            <a:xfrm>
              <a:off x="2895600" y="1807800"/>
              <a:ext cx="0" cy="1219200"/>
            </a:xfrm>
            <a:prstGeom prst="line">
              <a:avLst/>
            </a:prstGeom>
            <a:ln w="31750">
              <a:solidFill>
                <a:srgbClr val="CC00FF"/>
              </a:solidFill>
              <a:headEnd type="oval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Group 36"/>
          <p:cNvGrpSpPr/>
          <p:nvPr/>
        </p:nvGrpSpPr>
        <p:grpSpPr>
          <a:xfrm>
            <a:off x="5257800" y="1600200"/>
            <a:ext cx="990600" cy="2438400"/>
            <a:chOff x="2362200" y="1503000"/>
            <a:chExt cx="990600" cy="2438400"/>
          </a:xfrm>
          <a:effectLst/>
        </p:grpSpPr>
        <p:sp>
          <p:nvSpPr>
            <p:cNvPr id="38" name="Rectangle 37"/>
            <p:cNvSpPr/>
            <p:nvPr/>
          </p:nvSpPr>
          <p:spPr>
            <a:xfrm>
              <a:off x="2362200" y="1503000"/>
              <a:ext cx="990600" cy="304800"/>
            </a:xfrm>
            <a:prstGeom prst="rect">
              <a:avLst/>
            </a:prstGeom>
            <a:noFill/>
            <a:ln w="31750">
              <a:solidFill>
                <a:srgbClr val="CC00FF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y-AM"/>
            </a:p>
          </p:txBody>
        </p:sp>
        <p:cxnSp>
          <p:nvCxnSpPr>
            <p:cNvPr id="39" name="Straight Connector 38"/>
            <p:cNvCxnSpPr/>
            <p:nvPr/>
          </p:nvCxnSpPr>
          <p:spPr>
            <a:xfrm>
              <a:off x="2895600" y="1807800"/>
              <a:ext cx="0" cy="2133600"/>
            </a:xfrm>
            <a:prstGeom prst="line">
              <a:avLst/>
            </a:prstGeom>
            <a:ln w="31750">
              <a:solidFill>
                <a:srgbClr val="CC00FF"/>
              </a:solidFill>
              <a:headEnd type="oval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7" name="TextBox 46"/>
          <p:cNvSpPr txBox="1"/>
          <p:nvPr/>
        </p:nvSpPr>
        <p:spPr>
          <a:xfrm>
            <a:off x="457200" y="5845314"/>
            <a:ext cx="5105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dirty="0" smtClean="0">
                <a:ln w="0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Sylfaen" pitchFamily="18" charset="0"/>
              </a:rPr>
              <a:t>Այս  հ</a:t>
            </a:r>
            <a:r>
              <a:rPr lang="hy-AM" sz="2000" b="1" i="1" dirty="0" smtClean="0">
                <a:ln w="0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Sylfaen" pitchFamily="18" charset="0"/>
              </a:rPr>
              <a:t>ատկություն</a:t>
            </a:r>
            <a:r>
              <a:rPr lang="ru-RU" sz="2000" b="1" i="1" dirty="0" smtClean="0">
                <a:ln w="0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Sylfaen" pitchFamily="18" charset="0"/>
              </a:rPr>
              <a:t>ը  կպահպանվի  նաև  այն  դեպքում,  երբ  թվերը  միանիշ  չեն</a:t>
            </a:r>
            <a:r>
              <a:rPr lang="hy-AM" sz="2000" b="1" i="1" dirty="0" smtClean="0">
                <a:ln w="0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Sylfaen" pitchFamily="18" charset="0"/>
              </a:rPr>
              <a:t>:</a:t>
            </a:r>
            <a:endParaRPr lang="en-CA" sz="2000" b="1" i="1" dirty="0">
              <a:ln w="0"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152400" y="5791200"/>
            <a:ext cx="5867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i="1" dirty="0" smtClean="0">
                <a:ln w="0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Sylfaen" pitchFamily="18" charset="0"/>
              </a:rPr>
              <a:t>Նկատենք,  որ  միանիշ  գումարելիների  տեղերը  փոխանակելիս  գումարը  չի  փոխվում</a:t>
            </a:r>
            <a:r>
              <a:rPr lang="hy-AM" sz="2000" b="1" i="1" dirty="0" smtClean="0">
                <a:ln w="0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Sylfaen" pitchFamily="18" charset="0"/>
              </a:rPr>
              <a:t>:</a:t>
            </a:r>
            <a:endParaRPr lang="en-CA" sz="2000" b="1" i="1" dirty="0">
              <a:ln w="0"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"/>
                            </p:stCondLst>
                            <p:childTnLst>
                              <p:par>
                                <p:cTn id="4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00"/>
                            </p:stCondLst>
                            <p:childTnLst>
                              <p:par>
                                <p:cTn id="5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6" dur="10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8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000"/>
                            </p:stCondLst>
                            <p:childTnLst>
                              <p:par>
                                <p:cTn id="81" presetID="18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83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28" grpId="0"/>
      <p:bldP spid="29" grpId="0"/>
      <p:bldP spid="31" grpId="0"/>
      <p:bldP spid="40" grpId="0" animBg="1"/>
      <p:bldP spid="41" grpId="0" animBg="1"/>
      <p:bldP spid="42" grpId="0" animBg="1"/>
      <p:bldP spid="47" grpId="0"/>
      <p:bldP spid="48" grpId="0"/>
      <p:bldP spid="48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hy-AM" dirty="0"/>
          </a:p>
        </p:txBody>
      </p:sp>
      <p:sp>
        <p:nvSpPr>
          <p:cNvPr id="12" name="TextBox 11"/>
          <p:cNvSpPr txBox="1"/>
          <p:nvPr/>
        </p:nvSpPr>
        <p:spPr>
          <a:xfrm>
            <a:off x="304800" y="228600"/>
            <a:ext cx="6705600" cy="661720"/>
          </a:xfrm>
          <a:prstGeom prst="rect">
            <a:avLst/>
          </a:prstGeom>
          <a:solidFill>
            <a:srgbClr val="F7E1FF"/>
          </a:solidFill>
          <a:ln>
            <a:solidFill>
              <a:srgbClr val="9E00D6"/>
            </a:solidFill>
          </a:ln>
          <a:effectLst>
            <a:outerShdw blurRad="50800" dist="165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ru-RU" sz="2800" i="1" dirty="0" smtClean="0">
                <a:ln w="0">
                  <a:noFill/>
                </a:ln>
                <a:latin typeface="Sylfaen" pitchFamily="18" charset="0"/>
              </a:rPr>
              <a:t>Օրինակ`</a:t>
            </a:r>
            <a:r>
              <a:rPr lang="ru-RU" sz="2800" i="1" dirty="0" smtClean="0">
                <a:ln w="0">
                  <a:solidFill>
                    <a:srgbClr val="9E00D6"/>
                  </a:solidFill>
                </a:ln>
                <a:solidFill>
                  <a:srgbClr val="DD7DFF"/>
                </a:solidFill>
                <a:latin typeface="Sylfaen" pitchFamily="18" charset="0"/>
              </a:rPr>
              <a:t>  </a:t>
            </a:r>
            <a:r>
              <a:rPr lang="ru-RU" sz="2800" i="1" dirty="0" smtClean="0">
                <a:ln w="0">
                  <a:solidFill>
                    <a:srgbClr val="9E00D6"/>
                  </a:solidFill>
                </a:ln>
                <a:solidFill>
                  <a:srgbClr val="DD7DFF"/>
                </a:solidFill>
                <a:uFill>
                  <a:solidFill>
                    <a:schemeClr val="bg1"/>
                  </a:solidFill>
                </a:uFill>
                <a:latin typeface="Sylfaen" pitchFamily="18" charset="0"/>
              </a:rPr>
              <a:t>գումարենք   </a:t>
            </a:r>
            <a:r>
              <a:rPr lang="ru-RU" sz="3200" b="1" i="1" dirty="0" smtClean="0">
                <a:ln w="0">
                  <a:solidFill>
                    <a:srgbClr val="007E4B"/>
                  </a:solidFill>
                </a:ln>
                <a:solidFill>
                  <a:srgbClr val="00FF99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12</a:t>
            </a:r>
            <a:r>
              <a:rPr lang="ru-RU" sz="2800" b="1" i="1" dirty="0" smtClean="0">
                <a:ln w="0">
                  <a:solidFill>
                    <a:srgbClr val="007E4B"/>
                  </a:solidFill>
                </a:ln>
                <a:solidFill>
                  <a:srgbClr val="00FF99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  </a:t>
            </a:r>
            <a:r>
              <a:rPr lang="ru-RU" sz="2800" i="1" dirty="0" smtClean="0">
                <a:ln w="0">
                  <a:solidFill>
                    <a:srgbClr val="9E00D6"/>
                  </a:solidFill>
                </a:ln>
                <a:solidFill>
                  <a:srgbClr val="DD7DFF"/>
                </a:solidFill>
                <a:uFill>
                  <a:solidFill>
                    <a:schemeClr val="bg1"/>
                  </a:solidFill>
                </a:uFill>
                <a:latin typeface="Sylfaen" pitchFamily="18" charset="0"/>
              </a:rPr>
              <a:t>և   </a:t>
            </a:r>
            <a:r>
              <a:rPr lang="ru-RU" sz="3200" b="1" i="1" dirty="0" smtClean="0">
                <a:ln w="0">
                  <a:solidFill>
                    <a:srgbClr val="007E4B"/>
                  </a:solidFill>
                </a:ln>
                <a:solidFill>
                  <a:srgbClr val="00FF99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3</a:t>
            </a:r>
            <a:r>
              <a:rPr lang="ru-RU" sz="2400" b="1" i="1" dirty="0" smtClean="0">
                <a:ln w="0">
                  <a:solidFill>
                    <a:srgbClr val="007E4B"/>
                  </a:solidFill>
                </a:ln>
                <a:solidFill>
                  <a:srgbClr val="00FF99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Fill>
                  <a:solidFill>
                    <a:srgbClr val="8CD200"/>
                  </a:solidFill>
                </a:uFill>
                <a:latin typeface="Sylfaen" pitchFamily="18" charset="0"/>
              </a:rPr>
              <a:t>   </a:t>
            </a:r>
            <a:r>
              <a:rPr lang="ru-RU" sz="2800" i="1" dirty="0" smtClean="0">
                <a:ln w="0">
                  <a:solidFill>
                    <a:srgbClr val="9E00D6"/>
                  </a:solidFill>
                </a:ln>
                <a:solidFill>
                  <a:srgbClr val="DD7DFF"/>
                </a:solidFill>
                <a:uFill>
                  <a:solidFill>
                    <a:schemeClr val="bg1"/>
                  </a:solidFill>
                </a:uFill>
                <a:latin typeface="Sylfaen" pitchFamily="18" charset="0"/>
              </a:rPr>
              <a:t>թվերը:</a:t>
            </a:r>
            <a:r>
              <a:rPr lang="ru-RU" sz="2800" b="1" i="1" dirty="0" smtClean="0">
                <a:ln w="0">
                  <a:solidFill>
                    <a:srgbClr val="007E4B"/>
                  </a:solidFill>
                </a:ln>
                <a:solidFill>
                  <a:srgbClr val="00FF99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 </a:t>
            </a:r>
            <a:endParaRPr lang="ru-RU" sz="2800" i="1" dirty="0" smtClean="0">
              <a:ln w="0">
                <a:solidFill>
                  <a:srgbClr val="9E00D6"/>
                </a:solidFill>
              </a:ln>
              <a:solidFill>
                <a:srgbClr val="DD7DFF"/>
              </a:solidFill>
              <a:uFill>
                <a:solidFill>
                  <a:schemeClr val="bg1"/>
                </a:solidFill>
              </a:uFill>
              <a:latin typeface="Sylfaen" pitchFamily="18" charset="0"/>
              <a:ea typeface="Tahoma"/>
              <a:cs typeface="Tahoma"/>
            </a:endParaRPr>
          </a:p>
          <a:p>
            <a:pPr algn="ctr"/>
            <a:r>
              <a:rPr lang="ru-RU" sz="500" i="1" dirty="0" smtClean="0">
                <a:ln w="0">
                  <a:solidFill>
                    <a:srgbClr val="EE0077"/>
                  </a:solidFill>
                </a:ln>
                <a:solidFill>
                  <a:srgbClr val="FF6DB6"/>
                </a:solidFill>
                <a:uFill>
                  <a:solidFill>
                    <a:schemeClr val="bg1"/>
                  </a:solidFill>
                </a:uFill>
                <a:latin typeface="Sylfaen" pitchFamily="18" charset="0"/>
                <a:ea typeface="Tahoma"/>
                <a:cs typeface="Tahoma"/>
              </a:rPr>
              <a:t> </a:t>
            </a:r>
            <a:endParaRPr lang="en-CA" sz="2800" i="1" dirty="0">
              <a:ln w="0">
                <a:solidFill>
                  <a:srgbClr val="EE0077"/>
                </a:solidFill>
              </a:ln>
              <a:solidFill>
                <a:srgbClr val="FF6DB6"/>
              </a:solidFill>
              <a:uFill>
                <a:solidFill>
                  <a:schemeClr val="bg1"/>
                </a:solidFill>
              </a:uFill>
              <a:latin typeface="Sylfaen" pitchFamily="18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228600" y="1183800"/>
            <a:ext cx="60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n w="0">
                  <a:solidFill>
                    <a:srgbClr val="007E4B"/>
                  </a:solidFill>
                </a:ln>
                <a:solidFill>
                  <a:srgbClr val="00FF99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12</a:t>
            </a:r>
            <a:endParaRPr lang="en-CA" sz="2800" b="1" i="1" dirty="0">
              <a:ln w="0">
                <a:solidFill>
                  <a:srgbClr val="007E4B"/>
                </a:solidFill>
              </a:ln>
              <a:solidFill>
                <a:srgbClr val="00FF99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685800" y="1147800"/>
            <a:ext cx="30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n w="0">
                  <a:solidFill>
                    <a:srgbClr val="007E4B"/>
                  </a:solidFill>
                </a:ln>
                <a:solidFill>
                  <a:srgbClr val="00FF99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+</a:t>
            </a:r>
            <a:endParaRPr lang="en-CA" sz="2800" b="1" i="1" dirty="0">
              <a:ln w="0">
                <a:solidFill>
                  <a:srgbClr val="007E4B"/>
                </a:solidFill>
              </a:ln>
              <a:solidFill>
                <a:srgbClr val="00FF99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914400" y="1179000"/>
            <a:ext cx="30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n w="0">
                  <a:solidFill>
                    <a:srgbClr val="007E4B"/>
                  </a:solidFill>
                </a:ln>
                <a:solidFill>
                  <a:srgbClr val="00FF99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3</a:t>
            </a:r>
            <a:endParaRPr lang="en-CA" sz="2800" b="1" i="1" dirty="0">
              <a:ln w="0">
                <a:solidFill>
                  <a:srgbClr val="007E4B"/>
                </a:solidFill>
              </a:ln>
              <a:solidFill>
                <a:srgbClr val="00FF99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1219200" y="1147800"/>
            <a:ext cx="30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n w="0">
                  <a:solidFill>
                    <a:srgbClr val="007E4B"/>
                  </a:solidFill>
                </a:ln>
                <a:solidFill>
                  <a:srgbClr val="00FF99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=</a:t>
            </a:r>
            <a:endParaRPr lang="en-CA" sz="2800" b="1" i="1" dirty="0">
              <a:ln w="0">
                <a:solidFill>
                  <a:srgbClr val="007E4B"/>
                </a:solidFill>
              </a:ln>
              <a:solidFill>
                <a:srgbClr val="00FF99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1447800" y="1183800"/>
            <a:ext cx="30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n w="0">
                  <a:solidFill>
                    <a:srgbClr val="9E00D6"/>
                  </a:solidFill>
                </a:ln>
                <a:solidFill>
                  <a:srgbClr val="D765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1</a:t>
            </a:r>
            <a:endParaRPr lang="en-CA" sz="2800" b="1" i="1" dirty="0">
              <a:ln w="0">
                <a:solidFill>
                  <a:srgbClr val="9E00D6"/>
                </a:solidFill>
              </a:ln>
              <a:solidFill>
                <a:srgbClr val="D765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1676400" y="1147800"/>
            <a:ext cx="30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n w="0">
                  <a:solidFill>
                    <a:srgbClr val="9E00D6"/>
                  </a:solidFill>
                </a:ln>
                <a:solidFill>
                  <a:srgbClr val="D765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+</a:t>
            </a:r>
            <a:endParaRPr lang="en-CA" sz="2800" b="1" i="1" dirty="0">
              <a:ln w="0">
                <a:solidFill>
                  <a:srgbClr val="9E00D6"/>
                </a:solidFill>
              </a:ln>
              <a:solidFill>
                <a:srgbClr val="D765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1905000" y="1179000"/>
            <a:ext cx="30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n w="0">
                  <a:solidFill>
                    <a:srgbClr val="9E00D6"/>
                  </a:solidFill>
                </a:ln>
                <a:solidFill>
                  <a:srgbClr val="D765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1</a:t>
            </a:r>
            <a:endParaRPr lang="en-CA" sz="2800" b="1" i="1" dirty="0">
              <a:ln w="0">
                <a:solidFill>
                  <a:srgbClr val="9E00D6"/>
                </a:solidFill>
              </a:ln>
              <a:solidFill>
                <a:srgbClr val="D765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2133600" y="1143000"/>
            <a:ext cx="30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n w="0">
                  <a:solidFill>
                    <a:srgbClr val="9E00D6"/>
                  </a:solidFill>
                </a:ln>
                <a:solidFill>
                  <a:srgbClr val="D765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+</a:t>
            </a:r>
            <a:endParaRPr lang="en-CA" sz="2800" b="1" i="1" dirty="0">
              <a:ln w="0">
                <a:solidFill>
                  <a:srgbClr val="9E00D6"/>
                </a:solidFill>
              </a:ln>
              <a:solidFill>
                <a:srgbClr val="D765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2362200" y="1179000"/>
            <a:ext cx="30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n w="0">
                  <a:solidFill>
                    <a:srgbClr val="9E00D6"/>
                  </a:solidFill>
                </a:ln>
                <a:solidFill>
                  <a:srgbClr val="D765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1</a:t>
            </a:r>
            <a:endParaRPr lang="en-CA" sz="2800" b="1" i="1" dirty="0">
              <a:ln w="0">
                <a:solidFill>
                  <a:srgbClr val="9E00D6"/>
                </a:solidFill>
              </a:ln>
              <a:solidFill>
                <a:srgbClr val="D765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2590800" y="1143000"/>
            <a:ext cx="30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n w="0">
                  <a:solidFill>
                    <a:srgbClr val="9E00D6"/>
                  </a:solidFill>
                </a:ln>
                <a:solidFill>
                  <a:srgbClr val="D765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+</a:t>
            </a:r>
            <a:endParaRPr lang="en-CA" sz="2800" b="1" i="1" dirty="0">
              <a:ln w="0">
                <a:solidFill>
                  <a:srgbClr val="9E00D6"/>
                </a:solidFill>
              </a:ln>
              <a:solidFill>
                <a:srgbClr val="D765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2819400" y="1179000"/>
            <a:ext cx="30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n w="0">
                  <a:solidFill>
                    <a:srgbClr val="9E00D6"/>
                  </a:solidFill>
                </a:ln>
                <a:solidFill>
                  <a:srgbClr val="D765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1</a:t>
            </a:r>
            <a:endParaRPr lang="en-CA" sz="2800" b="1" i="1" dirty="0">
              <a:ln w="0">
                <a:solidFill>
                  <a:srgbClr val="9E00D6"/>
                </a:solidFill>
              </a:ln>
              <a:solidFill>
                <a:srgbClr val="D765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3048000" y="1143000"/>
            <a:ext cx="30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n w="0">
                  <a:solidFill>
                    <a:srgbClr val="9E00D6"/>
                  </a:solidFill>
                </a:ln>
                <a:solidFill>
                  <a:srgbClr val="D765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+</a:t>
            </a:r>
            <a:endParaRPr lang="en-CA" sz="2800" b="1" i="1" dirty="0">
              <a:ln w="0">
                <a:solidFill>
                  <a:srgbClr val="9E00D6"/>
                </a:solidFill>
              </a:ln>
              <a:solidFill>
                <a:srgbClr val="D765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3276600" y="1179000"/>
            <a:ext cx="30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n w="0">
                  <a:solidFill>
                    <a:srgbClr val="9E00D6"/>
                  </a:solidFill>
                </a:ln>
                <a:solidFill>
                  <a:srgbClr val="D765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1</a:t>
            </a:r>
            <a:endParaRPr lang="en-CA" sz="2800" b="1" i="1" dirty="0">
              <a:ln w="0">
                <a:solidFill>
                  <a:srgbClr val="9E00D6"/>
                </a:solidFill>
              </a:ln>
              <a:solidFill>
                <a:srgbClr val="D765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8077200" y="1167825"/>
            <a:ext cx="30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n w="0">
                  <a:solidFill>
                    <a:srgbClr val="007E4B"/>
                  </a:solidFill>
                </a:ln>
                <a:solidFill>
                  <a:srgbClr val="00FF99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=</a:t>
            </a:r>
            <a:endParaRPr lang="en-CA" sz="2800" b="1" i="1" dirty="0">
              <a:ln w="0">
                <a:solidFill>
                  <a:srgbClr val="007E4B"/>
                </a:solidFill>
              </a:ln>
              <a:solidFill>
                <a:srgbClr val="00FF99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1219200" y="1625025"/>
            <a:ext cx="30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n w="0">
                  <a:solidFill>
                    <a:srgbClr val="007E4B"/>
                  </a:solidFill>
                </a:ln>
                <a:solidFill>
                  <a:srgbClr val="00FF99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=</a:t>
            </a:r>
            <a:endParaRPr lang="en-CA" sz="2800" b="1" i="1" dirty="0">
              <a:ln w="0">
                <a:solidFill>
                  <a:srgbClr val="007E4B"/>
                </a:solidFill>
              </a:ln>
              <a:solidFill>
                <a:srgbClr val="00FF99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228600" y="4261009"/>
            <a:ext cx="1981200" cy="584775"/>
          </a:xfrm>
          <a:prstGeom prst="rect">
            <a:avLst/>
          </a:prstGeom>
          <a:solidFill>
            <a:srgbClr val="B9FFE3"/>
          </a:solidFill>
          <a:ln w="0">
            <a:solidFill>
              <a:srgbClr val="007E4B"/>
            </a:solidFill>
          </a:ln>
          <a:effectLst>
            <a:outerShdw blurRad="50800" dist="139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sz="2600" i="1" dirty="0" smtClean="0">
                <a:ln w="0">
                  <a:solidFill>
                    <a:srgbClr val="007E4B"/>
                  </a:solidFill>
                </a:ln>
                <a:solidFill>
                  <a:srgbClr val="00E689"/>
                </a:solidFill>
                <a:latin typeface="Sylfaen" pitchFamily="18" charset="0"/>
              </a:rPr>
              <a:t>Այսպիսով</a:t>
            </a:r>
            <a:r>
              <a:rPr lang="ru-RU" sz="2800" i="1" dirty="0" smtClean="0">
                <a:ln w="0">
                  <a:solidFill>
                    <a:srgbClr val="007E4B"/>
                  </a:solidFill>
                </a:ln>
                <a:solidFill>
                  <a:srgbClr val="00E689"/>
                </a:solidFill>
                <a:latin typeface="Sylfaen" pitchFamily="18" charset="0"/>
              </a:rPr>
              <a:t>`</a:t>
            </a:r>
            <a:endParaRPr lang="ru-RU" sz="1400" i="1" dirty="0" smtClean="0">
              <a:ln>
                <a:solidFill>
                  <a:srgbClr val="007E4B"/>
                </a:solidFill>
              </a:ln>
              <a:solidFill>
                <a:srgbClr val="00E689"/>
              </a:solidFill>
              <a:latin typeface="Sylfaen" pitchFamily="18" charset="0"/>
            </a:endParaRPr>
          </a:p>
          <a:p>
            <a:pPr algn="ctr"/>
            <a:endParaRPr lang="ru-RU" sz="400" i="1" dirty="0" smtClean="0">
              <a:ln w="0">
                <a:solidFill>
                  <a:srgbClr val="007E4B"/>
                </a:solidFill>
              </a:ln>
              <a:solidFill>
                <a:srgbClr val="00E689"/>
              </a:solidFill>
              <a:latin typeface="Sylfaen" pitchFamily="18" charset="0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3733800" y="1183800"/>
            <a:ext cx="30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n w="0">
                  <a:solidFill>
                    <a:srgbClr val="9E00D6"/>
                  </a:solidFill>
                </a:ln>
                <a:solidFill>
                  <a:srgbClr val="D765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1</a:t>
            </a:r>
            <a:endParaRPr lang="en-CA" sz="2800" b="1" i="1" dirty="0">
              <a:ln w="0">
                <a:solidFill>
                  <a:srgbClr val="9E00D6"/>
                </a:solidFill>
              </a:ln>
              <a:solidFill>
                <a:srgbClr val="D765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3962400" y="1147800"/>
            <a:ext cx="30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n w="0">
                  <a:solidFill>
                    <a:srgbClr val="9E00D6"/>
                  </a:solidFill>
                </a:ln>
                <a:solidFill>
                  <a:srgbClr val="D765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+</a:t>
            </a:r>
            <a:endParaRPr lang="en-CA" sz="2800" b="1" i="1" dirty="0">
              <a:ln w="0">
                <a:solidFill>
                  <a:srgbClr val="9E00D6"/>
                </a:solidFill>
              </a:ln>
              <a:solidFill>
                <a:srgbClr val="D765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4191000" y="1179000"/>
            <a:ext cx="30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n w="0">
                  <a:solidFill>
                    <a:srgbClr val="9E00D6"/>
                  </a:solidFill>
                </a:ln>
                <a:solidFill>
                  <a:srgbClr val="D765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1</a:t>
            </a:r>
            <a:endParaRPr lang="en-CA" sz="2800" b="1" i="1" dirty="0">
              <a:ln w="0">
                <a:solidFill>
                  <a:srgbClr val="9E00D6"/>
                </a:solidFill>
              </a:ln>
              <a:solidFill>
                <a:srgbClr val="D765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4419600" y="1143000"/>
            <a:ext cx="30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n w="0">
                  <a:solidFill>
                    <a:srgbClr val="9E00D6"/>
                  </a:solidFill>
                </a:ln>
                <a:solidFill>
                  <a:srgbClr val="D765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+</a:t>
            </a:r>
            <a:endParaRPr lang="en-CA" sz="2800" b="1" i="1" dirty="0">
              <a:ln w="0">
                <a:solidFill>
                  <a:srgbClr val="9E00D6"/>
                </a:solidFill>
              </a:ln>
              <a:solidFill>
                <a:srgbClr val="D765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4648200" y="1179000"/>
            <a:ext cx="30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n w="0">
                  <a:solidFill>
                    <a:srgbClr val="9E00D6"/>
                  </a:solidFill>
                </a:ln>
                <a:solidFill>
                  <a:srgbClr val="D765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1</a:t>
            </a:r>
            <a:endParaRPr lang="en-CA" sz="2800" b="1" i="1" dirty="0">
              <a:ln w="0">
                <a:solidFill>
                  <a:srgbClr val="9E00D6"/>
                </a:solidFill>
              </a:ln>
              <a:solidFill>
                <a:srgbClr val="D765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4876800" y="1143000"/>
            <a:ext cx="30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n w="0">
                  <a:solidFill>
                    <a:srgbClr val="9E00D6"/>
                  </a:solidFill>
                </a:ln>
                <a:solidFill>
                  <a:srgbClr val="D765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+</a:t>
            </a:r>
            <a:endParaRPr lang="en-CA" sz="2800" b="1" i="1" dirty="0">
              <a:ln w="0">
                <a:solidFill>
                  <a:srgbClr val="9E00D6"/>
                </a:solidFill>
              </a:ln>
              <a:solidFill>
                <a:srgbClr val="D765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5105400" y="1179000"/>
            <a:ext cx="30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n w="0">
                  <a:solidFill>
                    <a:srgbClr val="9E00D6"/>
                  </a:solidFill>
                </a:ln>
                <a:solidFill>
                  <a:srgbClr val="D765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1</a:t>
            </a:r>
            <a:endParaRPr lang="en-CA" sz="2800" b="1" i="1" dirty="0">
              <a:ln w="0">
                <a:solidFill>
                  <a:srgbClr val="9E00D6"/>
                </a:solidFill>
              </a:ln>
              <a:solidFill>
                <a:srgbClr val="D765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5334000" y="1143000"/>
            <a:ext cx="30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n w="0">
                  <a:solidFill>
                    <a:srgbClr val="9E00D6"/>
                  </a:solidFill>
                </a:ln>
                <a:solidFill>
                  <a:srgbClr val="D765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+</a:t>
            </a:r>
            <a:endParaRPr lang="en-CA" sz="2800" b="1" i="1" dirty="0">
              <a:ln w="0">
                <a:solidFill>
                  <a:srgbClr val="9E00D6"/>
                </a:solidFill>
              </a:ln>
              <a:solidFill>
                <a:srgbClr val="D765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5562600" y="1179000"/>
            <a:ext cx="30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n w="0">
                  <a:solidFill>
                    <a:srgbClr val="9E00D6"/>
                  </a:solidFill>
                </a:ln>
                <a:solidFill>
                  <a:srgbClr val="D765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1</a:t>
            </a:r>
            <a:endParaRPr lang="en-CA" sz="2800" b="1" i="1" dirty="0">
              <a:ln w="0">
                <a:solidFill>
                  <a:srgbClr val="9E00D6"/>
                </a:solidFill>
              </a:ln>
              <a:solidFill>
                <a:srgbClr val="D765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3505200" y="1143000"/>
            <a:ext cx="30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n w="0">
                  <a:solidFill>
                    <a:srgbClr val="9E00D6"/>
                  </a:solidFill>
                </a:ln>
                <a:solidFill>
                  <a:srgbClr val="D765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+</a:t>
            </a:r>
            <a:endParaRPr lang="en-CA" sz="2800" b="1" i="1" dirty="0">
              <a:ln w="0">
                <a:solidFill>
                  <a:srgbClr val="9E00D6"/>
                </a:solidFill>
              </a:ln>
              <a:solidFill>
                <a:srgbClr val="D765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6019800" y="1183800"/>
            <a:ext cx="30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n w="0">
                  <a:solidFill>
                    <a:srgbClr val="9E00D6"/>
                  </a:solidFill>
                </a:ln>
                <a:solidFill>
                  <a:srgbClr val="D765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1</a:t>
            </a:r>
            <a:endParaRPr lang="en-CA" sz="2800" b="1" i="1" dirty="0">
              <a:ln w="0">
                <a:solidFill>
                  <a:srgbClr val="9E00D6"/>
                </a:solidFill>
              </a:ln>
              <a:solidFill>
                <a:srgbClr val="D765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6248400" y="1147800"/>
            <a:ext cx="30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n w="0">
                  <a:solidFill>
                    <a:srgbClr val="9E00D6"/>
                  </a:solidFill>
                </a:ln>
                <a:solidFill>
                  <a:srgbClr val="D765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+</a:t>
            </a:r>
            <a:endParaRPr lang="en-CA" sz="2800" b="1" i="1" dirty="0">
              <a:ln w="0">
                <a:solidFill>
                  <a:srgbClr val="9E00D6"/>
                </a:solidFill>
              </a:ln>
              <a:solidFill>
                <a:srgbClr val="D765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6477000" y="1179000"/>
            <a:ext cx="30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n w="0">
                  <a:solidFill>
                    <a:srgbClr val="9E00D6"/>
                  </a:solidFill>
                </a:ln>
                <a:solidFill>
                  <a:srgbClr val="D765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1</a:t>
            </a:r>
            <a:endParaRPr lang="en-CA" sz="2800" b="1" i="1" dirty="0">
              <a:ln w="0">
                <a:solidFill>
                  <a:srgbClr val="9E00D6"/>
                </a:solidFill>
              </a:ln>
              <a:solidFill>
                <a:srgbClr val="D765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6705600" y="1143000"/>
            <a:ext cx="30480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400" b="1" dirty="0" smtClean="0">
                <a:ln w="0">
                  <a:solidFill>
                    <a:srgbClr val="007E4B"/>
                  </a:solidFill>
                </a:ln>
                <a:solidFill>
                  <a:srgbClr val="00FF99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+</a:t>
            </a:r>
            <a:endParaRPr lang="en-CA" sz="3400" b="1" i="1" dirty="0">
              <a:ln w="0">
                <a:solidFill>
                  <a:srgbClr val="007E4B"/>
                </a:solidFill>
              </a:ln>
              <a:solidFill>
                <a:srgbClr val="00FF99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6934200" y="1179000"/>
            <a:ext cx="30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n w="0">
                  <a:solidFill>
                    <a:srgbClr val="9E00D6"/>
                  </a:solidFill>
                </a:ln>
                <a:solidFill>
                  <a:srgbClr val="D765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1</a:t>
            </a:r>
            <a:endParaRPr lang="en-CA" sz="2800" b="1" i="1" dirty="0">
              <a:ln w="0">
                <a:solidFill>
                  <a:srgbClr val="9E00D6"/>
                </a:solidFill>
              </a:ln>
              <a:solidFill>
                <a:srgbClr val="D765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7162800" y="1143000"/>
            <a:ext cx="30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n w="0">
                  <a:solidFill>
                    <a:srgbClr val="9E00D6"/>
                  </a:solidFill>
                </a:ln>
                <a:solidFill>
                  <a:srgbClr val="D765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+</a:t>
            </a:r>
            <a:endParaRPr lang="en-CA" sz="2800" b="1" i="1" dirty="0">
              <a:ln w="0">
                <a:solidFill>
                  <a:srgbClr val="9E00D6"/>
                </a:solidFill>
              </a:ln>
              <a:solidFill>
                <a:srgbClr val="D765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7391400" y="1179000"/>
            <a:ext cx="30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n w="0">
                  <a:solidFill>
                    <a:srgbClr val="9E00D6"/>
                  </a:solidFill>
                </a:ln>
                <a:solidFill>
                  <a:srgbClr val="D765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1</a:t>
            </a:r>
            <a:endParaRPr lang="en-CA" sz="2800" b="1" i="1" dirty="0">
              <a:ln w="0">
                <a:solidFill>
                  <a:srgbClr val="9E00D6"/>
                </a:solidFill>
              </a:ln>
              <a:solidFill>
                <a:srgbClr val="D765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7620000" y="1143000"/>
            <a:ext cx="30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n w="0">
                  <a:solidFill>
                    <a:srgbClr val="9E00D6"/>
                  </a:solidFill>
                </a:ln>
                <a:solidFill>
                  <a:srgbClr val="D765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+</a:t>
            </a:r>
            <a:endParaRPr lang="en-CA" sz="2800" b="1" i="1" dirty="0">
              <a:ln w="0">
                <a:solidFill>
                  <a:srgbClr val="9E00D6"/>
                </a:solidFill>
              </a:ln>
              <a:solidFill>
                <a:srgbClr val="D765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7848600" y="1179000"/>
            <a:ext cx="30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n w="0">
                  <a:solidFill>
                    <a:srgbClr val="9E00D6"/>
                  </a:solidFill>
                </a:ln>
                <a:solidFill>
                  <a:srgbClr val="D765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1</a:t>
            </a:r>
            <a:endParaRPr lang="en-CA" sz="2800" b="1" i="1" dirty="0">
              <a:ln w="0">
                <a:solidFill>
                  <a:srgbClr val="9E00D6"/>
                </a:solidFill>
              </a:ln>
              <a:solidFill>
                <a:srgbClr val="D765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5791200" y="1143000"/>
            <a:ext cx="30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n w="0">
                  <a:solidFill>
                    <a:srgbClr val="9E00D6"/>
                  </a:solidFill>
                </a:ln>
                <a:solidFill>
                  <a:srgbClr val="D765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+</a:t>
            </a:r>
            <a:endParaRPr lang="en-CA" sz="2800" b="1" i="1" dirty="0">
              <a:ln w="0">
                <a:solidFill>
                  <a:srgbClr val="9E00D6"/>
                </a:solidFill>
              </a:ln>
              <a:solidFill>
                <a:srgbClr val="D765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1447800" y="1641000"/>
            <a:ext cx="30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n w="0">
                  <a:solidFill>
                    <a:srgbClr val="9E00D6"/>
                  </a:solidFill>
                </a:ln>
                <a:solidFill>
                  <a:srgbClr val="D765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1</a:t>
            </a:r>
            <a:endParaRPr lang="en-CA" sz="2800" b="1" i="1" dirty="0">
              <a:ln w="0">
                <a:solidFill>
                  <a:srgbClr val="9E00D6"/>
                </a:solidFill>
              </a:ln>
              <a:solidFill>
                <a:srgbClr val="D765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1676400" y="1605000"/>
            <a:ext cx="30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n w="0">
                  <a:solidFill>
                    <a:srgbClr val="9E00D6"/>
                  </a:solidFill>
                </a:ln>
                <a:solidFill>
                  <a:srgbClr val="D765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+</a:t>
            </a:r>
            <a:endParaRPr lang="en-CA" sz="2800" b="1" i="1" dirty="0">
              <a:ln w="0">
                <a:solidFill>
                  <a:srgbClr val="9E00D6"/>
                </a:solidFill>
              </a:ln>
              <a:solidFill>
                <a:srgbClr val="D765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1905000" y="1636200"/>
            <a:ext cx="30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n w="0">
                  <a:solidFill>
                    <a:srgbClr val="9E00D6"/>
                  </a:solidFill>
                </a:ln>
                <a:solidFill>
                  <a:srgbClr val="D765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1</a:t>
            </a:r>
            <a:endParaRPr lang="en-CA" sz="2800" b="1" i="1" dirty="0">
              <a:ln w="0">
                <a:solidFill>
                  <a:srgbClr val="9E00D6"/>
                </a:solidFill>
              </a:ln>
              <a:solidFill>
                <a:srgbClr val="D765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2133600" y="1600200"/>
            <a:ext cx="30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n w="0">
                  <a:solidFill>
                    <a:srgbClr val="9E00D6"/>
                  </a:solidFill>
                </a:ln>
                <a:solidFill>
                  <a:srgbClr val="D765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+</a:t>
            </a:r>
            <a:endParaRPr lang="en-CA" sz="2800" b="1" i="1" dirty="0">
              <a:ln w="0">
                <a:solidFill>
                  <a:srgbClr val="9E00D6"/>
                </a:solidFill>
              </a:ln>
              <a:solidFill>
                <a:srgbClr val="D765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2362200" y="1636200"/>
            <a:ext cx="30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n w="0">
                  <a:solidFill>
                    <a:srgbClr val="9E00D6"/>
                  </a:solidFill>
                </a:ln>
                <a:solidFill>
                  <a:srgbClr val="D765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1</a:t>
            </a:r>
            <a:endParaRPr lang="en-CA" sz="2800" b="1" i="1" dirty="0">
              <a:ln w="0">
                <a:solidFill>
                  <a:srgbClr val="9E00D6"/>
                </a:solidFill>
              </a:ln>
              <a:solidFill>
                <a:srgbClr val="D765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110" name="TextBox 109"/>
          <p:cNvSpPr txBox="1"/>
          <p:nvPr/>
        </p:nvSpPr>
        <p:spPr>
          <a:xfrm>
            <a:off x="2590800" y="1600200"/>
            <a:ext cx="30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n w="0">
                  <a:solidFill>
                    <a:srgbClr val="9E00D6"/>
                  </a:solidFill>
                </a:ln>
                <a:solidFill>
                  <a:srgbClr val="D765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+</a:t>
            </a:r>
            <a:endParaRPr lang="en-CA" sz="2800" b="1" i="1" dirty="0">
              <a:ln w="0">
                <a:solidFill>
                  <a:srgbClr val="9E00D6"/>
                </a:solidFill>
              </a:ln>
              <a:solidFill>
                <a:srgbClr val="D765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2819400" y="1636200"/>
            <a:ext cx="30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n w="0">
                  <a:solidFill>
                    <a:srgbClr val="9E00D6"/>
                  </a:solidFill>
                </a:ln>
                <a:solidFill>
                  <a:srgbClr val="D765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1</a:t>
            </a:r>
            <a:endParaRPr lang="en-CA" sz="2800" b="1" i="1" dirty="0">
              <a:ln w="0">
                <a:solidFill>
                  <a:srgbClr val="9E00D6"/>
                </a:solidFill>
              </a:ln>
              <a:solidFill>
                <a:srgbClr val="D765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112" name="TextBox 111"/>
          <p:cNvSpPr txBox="1"/>
          <p:nvPr/>
        </p:nvSpPr>
        <p:spPr>
          <a:xfrm>
            <a:off x="3048000" y="1600200"/>
            <a:ext cx="30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n w="0">
                  <a:solidFill>
                    <a:srgbClr val="9E00D6"/>
                  </a:solidFill>
                </a:ln>
                <a:solidFill>
                  <a:srgbClr val="D765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+</a:t>
            </a:r>
            <a:endParaRPr lang="en-CA" sz="2800" b="1" i="1" dirty="0">
              <a:ln w="0">
                <a:solidFill>
                  <a:srgbClr val="9E00D6"/>
                </a:solidFill>
              </a:ln>
              <a:solidFill>
                <a:srgbClr val="D765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113" name="TextBox 112"/>
          <p:cNvSpPr txBox="1"/>
          <p:nvPr/>
        </p:nvSpPr>
        <p:spPr>
          <a:xfrm>
            <a:off x="3276600" y="1636200"/>
            <a:ext cx="30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n w="0">
                  <a:solidFill>
                    <a:srgbClr val="9E00D6"/>
                  </a:solidFill>
                </a:ln>
                <a:solidFill>
                  <a:srgbClr val="D765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1</a:t>
            </a:r>
            <a:endParaRPr lang="en-CA" sz="2800" b="1" i="1" dirty="0">
              <a:ln w="0">
                <a:solidFill>
                  <a:srgbClr val="9E00D6"/>
                </a:solidFill>
              </a:ln>
              <a:solidFill>
                <a:srgbClr val="D765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3733800" y="1641000"/>
            <a:ext cx="30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n w="0">
                  <a:solidFill>
                    <a:srgbClr val="9E00D6"/>
                  </a:solidFill>
                </a:ln>
                <a:solidFill>
                  <a:srgbClr val="D765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1</a:t>
            </a:r>
            <a:endParaRPr lang="en-CA" sz="2800" b="1" i="1" dirty="0">
              <a:ln w="0">
                <a:solidFill>
                  <a:srgbClr val="9E00D6"/>
                </a:solidFill>
              </a:ln>
              <a:solidFill>
                <a:srgbClr val="D765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115" name="TextBox 114"/>
          <p:cNvSpPr txBox="1"/>
          <p:nvPr/>
        </p:nvSpPr>
        <p:spPr>
          <a:xfrm>
            <a:off x="3962400" y="1605000"/>
            <a:ext cx="30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n w="0">
                  <a:solidFill>
                    <a:srgbClr val="9E00D6"/>
                  </a:solidFill>
                </a:ln>
                <a:solidFill>
                  <a:srgbClr val="D765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+</a:t>
            </a:r>
            <a:endParaRPr lang="en-CA" sz="2800" b="1" i="1" dirty="0">
              <a:ln w="0">
                <a:solidFill>
                  <a:srgbClr val="9E00D6"/>
                </a:solidFill>
              </a:ln>
              <a:solidFill>
                <a:srgbClr val="D765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116" name="TextBox 115"/>
          <p:cNvSpPr txBox="1"/>
          <p:nvPr/>
        </p:nvSpPr>
        <p:spPr>
          <a:xfrm>
            <a:off x="4191000" y="1636200"/>
            <a:ext cx="30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n w="0">
                  <a:solidFill>
                    <a:srgbClr val="9E00D6"/>
                  </a:solidFill>
                </a:ln>
                <a:solidFill>
                  <a:srgbClr val="D765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1</a:t>
            </a:r>
            <a:endParaRPr lang="en-CA" sz="2800" b="1" i="1" dirty="0">
              <a:ln w="0">
                <a:solidFill>
                  <a:srgbClr val="9E00D6"/>
                </a:solidFill>
              </a:ln>
              <a:solidFill>
                <a:srgbClr val="D765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117" name="TextBox 116"/>
          <p:cNvSpPr txBox="1"/>
          <p:nvPr/>
        </p:nvSpPr>
        <p:spPr>
          <a:xfrm>
            <a:off x="4419600" y="1600200"/>
            <a:ext cx="30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n w="0">
                  <a:solidFill>
                    <a:srgbClr val="9E00D6"/>
                  </a:solidFill>
                </a:ln>
                <a:solidFill>
                  <a:srgbClr val="D765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+</a:t>
            </a:r>
            <a:endParaRPr lang="en-CA" sz="2800" b="1" i="1" dirty="0">
              <a:ln w="0">
                <a:solidFill>
                  <a:srgbClr val="9E00D6"/>
                </a:solidFill>
              </a:ln>
              <a:solidFill>
                <a:srgbClr val="D765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118" name="TextBox 117"/>
          <p:cNvSpPr txBox="1"/>
          <p:nvPr/>
        </p:nvSpPr>
        <p:spPr>
          <a:xfrm>
            <a:off x="4648200" y="1636200"/>
            <a:ext cx="30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n w="0">
                  <a:solidFill>
                    <a:srgbClr val="9E00D6"/>
                  </a:solidFill>
                </a:ln>
                <a:solidFill>
                  <a:srgbClr val="D765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1</a:t>
            </a:r>
            <a:endParaRPr lang="en-CA" sz="2800" b="1" i="1" dirty="0">
              <a:ln w="0">
                <a:solidFill>
                  <a:srgbClr val="9E00D6"/>
                </a:solidFill>
              </a:ln>
              <a:solidFill>
                <a:srgbClr val="D765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119" name="TextBox 118"/>
          <p:cNvSpPr txBox="1"/>
          <p:nvPr/>
        </p:nvSpPr>
        <p:spPr>
          <a:xfrm>
            <a:off x="4876800" y="1600200"/>
            <a:ext cx="30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n w="0">
                  <a:solidFill>
                    <a:srgbClr val="9E00D6"/>
                  </a:solidFill>
                </a:ln>
                <a:solidFill>
                  <a:srgbClr val="D765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+</a:t>
            </a:r>
            <a:endParaRPr lang="en-CA" sz="2800" b="1" i="1" dirty="0">
              <a:ln w="0">
                <a:solidFill>
                  <a:srgbClr val="9E00D6"/>
                </a:solidFill>
              </a:ln>
              <a:solidFill>
                <a:srgbClr val="D765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120" name="TextBox 119"/>
          <p:cNvSpPr txBox="1"/>
          <p:nvPr/>
        </p:nvSpPr>
        <p:spPr>
          <a:xfrm>
            <a:off x="5105400" y="1636200"/>
            <a:ext cx="30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n w="0">
                  <a:solidFill>
                    <a:srgbClr val="9E00D6"/>
                  </a:solidFill>
                </a:ln>
                <a:solidFill>
                  <a:srgbClr val="D765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1</a:t>
            </a:r>
            <a:endParaRPr lang="en-CA" sz="2800" b="1" i="1" dirty="0">
              <a:ln w="0">
                <a:solidFill>
                  <a:srgbClr val="9E00D6"/>
                </a:solidFill>
              </a:ln>
              <a:solidFill>
                <a:srgbClr val="D765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121" name="TextBox 120"/>
          <p:cNvSpPr txBox="1"/>
          <p:nvPr/>
        </p:nvSpPr>
        <p:spPr>
          <a:xfrm>
            <a:off x="5334000" y="1600200"/>
            <a:ext cx="30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n w="0">
                  <a:solidFill>
                    <a:srgbClr val="9E00D6"/>
                  </a:solidFill>
                </a:ln>
                <a:solidFill>
                  <a:srgbClr val="D765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+</a:t>
            </a:r>
            <a:endParaRPr lang="en-CA" sz="2800" b="1" i="1" dirty="0">
              <a:ln w="0">
                <a:solidFill>
                  <a:srgbClr val="9E00D6"/>
                </a:solidFill>
              </a:ln>
              <a:solidFill>
                <a:srgbClr val="D765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122" name="TextBox 121"/>
          <p:cNvSpPr txBox="1"/>
          <p:nvPr/>
        </p:nvSpPr>
        <p:spPr>
          <a:xfrm>
            <a:off x="5562600" y="1636200"/>
            <a:ext cx="30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n w="0">
                  <a:solidFill>
                    <a:srgbClr val="9E00D6"/>
                  </a:solidFill>
                </a:ln>
                <a:solidFill>
                  <a:srgbClr val="D765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1</a:t>
            </a:r>
            <a:endParaRPr lang="en-CA" sz="2800" b="1" i="1" dirty="0">
              <a:ln w="0">
                <a:solidFill>
                  <a:srgbClr val="9E00D6"/>
                </a:solidFill>
              </a:ln>
              <a:solidFill>
                <a:srgbClr val="D765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123" name="TextBox 122"/>
          <p:cNvSpPr txBox="1"/>
          <p:nvPr/>
        </p:nvSpPr>
        <p:spPr>
          <a:xfrm>
            <a:off x="3505200" y="1600200"/>
            <a:ext cx="30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n w="0">
                  <a:solidFill>
                    <a:srgbClr val="9E00D6"/>
                  </a:solidFill>
                </a:ln>
                <a:solidFill>
                  <a:srgbClr val="D765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+</a:t>
            </a:r>
            <a:endParaRPr lang="en-CA" sz="2800" b="1" i="1" dirty="0">
              <a:ln w="0">
                <a:solidFill>
                  <a:srgbClr val="9E00D6"/>
                </a:solidFill>
              </a:ln>
              <a:solidFill>
                <a:srgbClr val="D765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124" name="TextBox 123"/>
          <p:cNvSpPr txBox="1"/>
          <p:nvPr/>
        </p:nvSpPr>
        <p:spPr>
          <a:xfrm>
            <a:off x="6019800" y="1641000"/>
            <a:ext cx="30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n w="0">
                  <a:solidFill>
                    <a:srgbClr val="9E00D6"/>
                  </a:solidFill>
                </a:ln>
                <a:solidFill>
                  <a:srgbClr val="D765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1</a:t>
            </a:r>
            <a:endParaRPr lang="en-CA" sz="2800" b="1" i="1" dirty="0">
              <a:ln w="0">
                <a:solidFill>
                  <a:srgbClr val="9E00D6"/>
                </a:solidFill>
              </a:ln>
              <a:solidFill>
                <a:srgbClr val="D765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125" name="TextBox 124"/>
          <p:cNvSpPr txBox="1"/>
          <p:nvPr/>
        </p:nvSpPr>
        <p:spPr>
          <a:xfrm>
            <a:off x="6248400" y="1605000"/>
            <a:ext cx="30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n w="0">
                  <a:solidFill>
                    <a:srgbClr val="9E00D6"/>
                  </a:solidFill>
                </a:ln>
                <a:solidFill>
                  <a:srgbClr val="D765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+</a:t>
            </a:r>
            <a:endParaRPr lang="en-CA" sz="2800" b="1" i="1" dirty="0">
              <a:ln w="0">
                <a:solidFill>
                  <a:srgbClr val="9E00D6"/>
                </a:solidFill>
              </a:ln>
              <a:solidFill>
                <a:srgbClr val="D765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126" name="TextBox 125"/>
          <p:cNvSpPr txBox="1"/>
          <p:nvPr/>
        </p:nvSpPr>
        <p:spPr>
          <a:xfrm>
            <a:off x="6477000" y="1636200"/>
            <a:ext cx="30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n w="0">
                  <a:solidFill>
                    <a:srgbClr val="9E00D6"/>
                  </a:solidFill>
                </a:ln>
                <a:solidFill>
                  <a:srgbClr val="D765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1</a:t>
            </a:r>
            <a:endParaRPr lang="en-CA" sz="2800" b="1" i="1" dirty="0">
              <a:ln w="0">
                <a:solidFill>
                  <a:srgbClr val="9E00D6"/>
                </a:solidFill>
              </a:ln>
              <a:solidFill>
                <a:srgbClr val="D765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127" name="TextBox 126"/>
          <p:cNvSpPr txBox="1"/>
          <p:nvPr/>
        </p:nvSpPr>
        <p:spPr>
          <a:xfrm>
            <a:off x="6705600" y="1600200"/>
            <a:ext cx="30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n w="0">
                  <a:solidFill>
                    <a:srgbClr val="9E00D6"/>
                  </a:solidFill>
                </a:ln>
                <a:solidFill>
                  <a:srgbClr val="D765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+</a:t>
            </a:r>
            <a:endParaRPr lang="en-CA" sz="2800" b="1" i="1" dirty="0">
              <a:ln w="0">
                <a:solidFill>
                  <a:srgbClr val="9E00D6"/>
                </a:solidFill>
              </a:ln>
              <a:solidFill>
                <a:srgbClr val="D765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128" name="TextBox 127"/>
          <p:cNvSpPr txBox="1"/>
          <p:nvPr/>
        </p:nvSpPr>
        <p:spPr>
          <a:xfrm>
            <a:off x="6934200" y="1636200"/>
            <a:ext cx="30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n w="0">
                  <a:solidFill>
                    <a:srgbClr val="9E00D6"/>
                  </a:solidFill>
                </a:ln>
                <a:solidFill>
                  <a:srgbClr val="D765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1</a:t>
            </a:r>
            <a:endParaRPr lang="en-CA" sz="2800" b="1" i="1" dirty="0">
              <a:ln w="0">
                <a:solidFill>
                  <a:srgbClr val="9E00D6"/>
                </a:solidFill>
              </a:ln>
              <a:solidFill>
                <a:srgbClr val="D765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129" name="TextBox 128"/>
          <p:cNvSpPr txBox="1"/>
          <p:nvPr/>
        </p:nvSpPr>
        <p:spPr>
          <a:xfrm>
            <a:off x="7162800" y="1600200"/>
            <a:ext cx="30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n w="0">
                  <a:solidFill>
                    <a:srgbClr val="9E00D6"/>
                  </a:solidFill>
                </a:ln>
                <a:solidFill>
                  <a:srgbClr val="D765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+</a:t>
            </a:r>
            <a:endParaRPr lang="en-CA" sz="2800" b="1" i="1" dirty="0">
              <a:ln w="0">
                <a:solidFill>
                  <a:srgbClr val="9E00D6"/>
                </a:solidFill>
              </a:ln>
              <a:solidFill>
                <a:srgbClr val="D765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130" name="TextBox 129"/>
          <p:cNvSpPr txBox="1"/>
          <p:nvPr/>
        </p:nvSpPr>
        <p:spPr>
          <a:xfrm>
            <a:off x="7391400" y="1636200"/>
            <a:ext cx="30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n w="0">
                  <a:solidFill>
                    <a:srgbClr val="9E00D6"/>
                  </a:solidFill>
                </a:ln>
                <a:solidFill>
                  <a:srgbClr val="D765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1</a:t>
            </a:r>
            <a:endParaRPr lang="en-CA" sz="2800" b="1" i="1" dirty="0">
              <a:ln w="0">
                <a:solidFill>
                  <a:srgbClr val="9E00D6"/>
                </a:solidFill>
              </a:ln>
              <a:solidFill>
                <a:srgbClr val="D765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131" name="TextBox 130"/>
          <p:cNvSpPr txBox="1"/>
          <p:nvPr/>
        </p:nvSpPr>
        <p:spPr>
          <a:xfrm>
            <a:off x="7620000" y="1600200"/>
            <a:ext cx="30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n w="0">
                  <a:solidFill>
                    <a:srgbClr val="9E00D6"/>
                  </a:solidFill>
                </a:ln>
                <a:solidFill>
                  <a:srgbClr val="D765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+</a:t>
            </a:r>
            <a:endParaRPr lang="en-CA" sz="2800" b="1" i="1" dirty="0">
              <a:ln w="0">
                <a:solidFill>
                  <a:srgbClr val="9E00D6"/>
                </a:solidFill>
              </a:ln>
              <a:solidFill>
                <a:srgbClr val="D765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132" name="TextBox 131"/>
          <p:cNvSpPr txBox="1"/>
          <p:nvPr/>
        </p:nvSpPr>
        <p:spPr>
          <a:xfrm>
            <a:off x="7848600" y="1636200"/>
            <a:ext cx="30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n w="0">
                  <a:solidFill>
                    <a:srgbClr val="9E00D6"/>
                  </a:solidFill>
                </a:ln>
                <a:solidFill>
                  <a:srgbClr val="D765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1</a:t>
            </a:r>
            <a:endParaRPr lang="en-CA" sz="2800" b="1" i="1" dirty="0">
              <a:ln w="0">
                <a:solidFill>
                  <a:srgbClr val="9E00D6"/>
                </a:solidFill>
              </a:ln>
              <a:solidFill>
                <a:srgbClr val="D765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133" name="TextBox 132"/>
          <p:cNvSpPr txBox="1"/>
          <p:nvPr/>
        </p:nvSpPr>
        <p:spPr>
          <a:xfrm>
            <a:off x="5791200" y="1600200"/>
            <a:ext cx="30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n w="0">
                  <a:solidFill>
                    <a:srgbClr val="9E00D6"/>
                  </a:solidFill>
                </a:ln>
                <a:solidFill>
                  <a:srgbClr val="D765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+</a:t>
            </a:r>
            <a:endParaRPr lang="en-CA" sz="2800" b="1" i="1" dirty="0">
              <a:ln w="0">
                <a:solidFill>
                  <a:srgbClr val="9E00D6"/>
                </a:solidFill>
              </a:ln>
              <a:solidFill>
                <a:srgbClr val="D765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134" name="TextBox 133"/>
          <p:cNvSpPr txBox="1"/>
          <p:nvPr/>
        </p:nvSpPr>
        <p:spPr>
          <a:xfrm>
            <a:off x="8077200" y="1600200"/>
            <a:ext cx="30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n w="0">
                  <a:solidFill>
                    <a:srgbClr val="007E4B"/>
                  </a:solidFill>
                </a:ln>
                <a:solidFill>
                  <a:srgbClr val="00FF99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=</a:t>
            </a:r>
            <a:endParaRPr lang="en-CA" sz="2800" b="1" i="1" dirty="0">
              <a:ln w="0">
                <a:solidFill>
                  <a:srgbClr val="007E4B"/>
                </a:solidFill>
              </a:ln>
              <a:solidFill>
                <a:srgbClr val="00FF99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135" name="TextBox 134"/>
          <p:cNvSpPr txBox="1"/>
          <p:nvPr/>
        </p:nvSpPr>
        <p:spPr>
          <a:xfrm>
            <a:off x="8229600" y="1625025"/>
            <a:ext cx="68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n w="0">
                  <a:solidFill>
                    <a:srgbClr val="007E4B"/>
                  </a:solidFill>
                </a:ln>
                <a:solidFill>
                  <a:srgbClr val="00FF99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15</a:t>
            </a:r>
            <a:endParaRPr lang="en-CA" sz="2800" b="1" i="1" dirty="0">
              <a:ln w="0">
                <a:solidFill>
                  <a:srgbClr val="007E4B"/>
                </a:solidFill>
              </a:ln>
              <a:solidFill>
                <a:srgbClr val="00FF99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136" name="TextBox 135"/>
          <p:cNvSpPr txBox="1"/>
          <p:nvPr/>
        </p:nvSpPr>
        <p:spPr>
          <a:xfrm>
            <a:off x="685800" y="2555400"/>
            <a:ext cx="60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n w="0">
                  <a:solidFill>
                    <a:srgbClr val="007E4B"/>
                  </a:solidFill>
                </a:ln>
                <a:solidFill>
                  <a:srgbClr val="00FF99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12</a:t>
            </a:r>
            <a:endParaRPr lang="en-CA" sz="2800" b="1" i="1" dirty="0">
              <a:ln w="0">
                <a:solidFill>
                  <a:srgbClr val="007E4B"/>
                </a:solidFill>
              </a:ln>
              <a:solidFill>
                <a:srgbClr val="00FF99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137" name="TextBox 136"/>
          <p:cNvSpPr txBox="1"/>
          <p:nvPr/>
        </p:nvSpPr>
        <p:spPr>
          <a:xfrm>
            <a:off x="533400" y="2519400"/>
            <a:ext cx="30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n w="0">
                  <a:solidFill>
                    <a:srgbClr val="007E4B"/>
                  </a:solidFill>
                </a:ln>
                <a:solidFill>
                  <a:srgbClr val="00FF99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+</a:t>
            </a:r>
            <a:endParaRPr lang="en-CA" sz="2800" b="1" i="1" dirty="0">
              <a:ln w="0">
                <a:solidFill>
                  <a:srgbClr val="007E4B"/>
                </a:solidFill>
              </a:ln>
              <a:solidFill>
                <a:srgbClr val="00FF99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138" name="TextBox 137"/>
          <p:cNvSpPr txBox="1"/>
          <p:nvPr/>
        </p:nvSpPr>
        <p:spPr>
          <a:xfrm>
            <a:off x="304800" y="2550600"/>
            <a:ext cx="30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n w="0">
                  <a:solidFill>
                    <a:srgbClr val="007E4B"/>
                  </a:solidFill>
                </a:ln>
                <a:solidFill>
                  <a:srgbClr val="00FF99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3</a:t>
            </a:r>
            <a:endParaRPr lang="en-CA" sz="2800" b="1" i="1" dirty="0">
              <a:ln w="0">
                <a:solidFill>
                  <a:srgbClr val="007E4B"/>
                </a:solidFill>
              </a:ln>
              <a:solidFill>
                <a:srgbClr val="00FF99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139" name="TextBox 138"/>
          <p:cNvSpPr txBox="1"/>
          <p:nvPr/>
        </p:nvSpPr>
        <p:spPr>
          <a:xfrm>
            <a:off x="1219200" y="2519400"/>
            <a:ext cx="30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n w="0">
                  <a:solidFill>
                    <a:srgbClr val="007E4B"/>
                  </a:solidFill>
                </a:ln>
                <a:solidFill>
                  <a:srgbClr val="00FF99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=</a:t>
            </a:r>
            <a:endParaRPr lang="en-CA" sz="2800" b="1" i="1" dirty="0">
              <a:ln w="0">
                <a:solidFill>
                  <a:srgbClr val="007E4B"/>
                </a:solidFill>
              </a:ln>
              <a:solidFill>
                <a:srgbClr val="00FF99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140" name="TextBox 139"/>
          <p:cNvSpPr txBox="1"/>
          <p:nvPr/>
        </p:nvSpPr>
        <p:spPr>
          <a:xfrm>
            <a:off x="1447800" y="2555400"/>
            <a:ext cx="30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n w="0">
                  <a:solidFill>
                    <a:srgbClr val="9E00D6"/>
                  </a:solidFill>
                </a:ln>
                <a:solidFill>
                  <a:srgbClr val="D765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1</a:t>
            </a:r>
            <a:endParaRPr lang="en-CA" sz="2800" b="1" i="1" dirty="0">
              <a:ln w="0">
                <a:solidFill>
                  <a:srgbClr val="9E00D6"/>
                </a:solidFill>
              </a:ln>
              <a:solidFill>
                <a:srgbClr val="D765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141" name="TextBox 140"/>
          <p:cNvSpPr txBox="1"/>
          <p:nvPr/>
        </p:nvSpPr>
        <p:spPr>
          <a:xfrm>
            <a:off x="1676400" y="2519400"/>
            <a:ext cx="30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n w="0">
                  <a:solidFill>
                    <a:srgbClr val="9E00D6"/>
                  </a:solidFill>
                </a:ln>
                <a:solidFill>
                  <a:srgbClr val="D765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+</a:t>
            </a:r>
            <a:endParaRPr lang="en-CA" sz="2800" b="1" i="1" dirty="0">
              <a:ln w="0">
                <a:solidFill>
                  <a:srgbClr val="9E00D6"/>
                </a:solidFill>
              </a:ln>
              <a:solidFill>
                <a:srgbClr val="D765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142" name="TextBox 141"/>
          <p:cNvSpPr txBox="1"/>
          <p:nvPr/>
        </p:nvSpPr>
        <p:spPr>
          <a:xfrm>
            <a:off x="1905000" y="2550600"/>
            <a:ext cx="30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n w="0">
                  <a:solidFill>
                    <a:srgbClr val="9E00D6"/>
                  </a:solidFill>
                </a:ln>
                <a:solidFill>
                  <a:srgbClr val="D765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1</a:t>
            </a:r>
            <a:endParaRPr lang="en-CA" sz="2800" b="1" i="1" dirty="0">
              <a:ln w="0">
                <a:solidFill>
                  <a:srgbClr val="9E00D6"/>
                </a:solidFill>
              </a:ln>
              <a:solidFill>
                <a:srgbClr val="D765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143" name="TextBox 142"/>
          <p:cNvSpPr txBox="1"/>
          <p:nvPr/>
        </p:nvSpPr>
        <p:spPr>
          <a:xfrm>
            <a:off x="2133600" y="2514600"/>
            <a:ext cx="30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n w="0">
                  <a:solidFill>
                    <a:srgbClr val="9E00D6"/>
                  </a:solidFill>
                </a:ln>
                <a:solidFill>
                  <a:srgbClr val="D765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+</a:t>
            </a:r>
            <a:endParaRPr lang="en-CA" sz="2800" b="1" i="1" dirty="0">
              <a:ln w="0">
                <a:solidFill>
                  <a:srgbClr val="9E00D6"/>
                </a:solidFill>
              </a:ln>
              <a:solidFill>
                <a:srgbClr val="D765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144" name="TextBox 143"/>
          <p:cNvSpPr txBox="1"/>
          <p:nvPr/>
        </p:nvSpPr>
        <p:spPr>
          <a:xfrm>
            <a:off x="2362200" y="2550600"/>
            <a:ext cx="30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n w="0">
                  <a:solidFill>
                    <a:srgbClr val="9E00D6"/>
                  </a:solidFill>
                </a:ln>
                <a:solidFill>
                  <a:srgbClr val="D765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1</a:t>
            </a:r>
            <a:endParaRPr lang="en-CA" sz="2800" b="1" i="1" dirty="0">
              <a:ln w="0">
                <a:solidFill>
                  <a:srgbClr val="9E00D6"/>
                </a:solidFill>
              </a:ln>
              <a:solidFill>
                <a:srgbClr val="D765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145" name="TextBox 144"/>
          <p:cNvSpPr txBox="1"/>
          <p:nvPr/>
        </p:nvSpPr>
        <p:spPr>
          <a:xfrm>
            <a:off x="6705600" y="2514000"/>
            <a:ext cx="30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n w="0">
                  <a:solidFill>
                    <a:srgbClr val="9E00D6"/>
                  </a:solidFill>
                </a:ln>
                <a:solidFill>
                  <a:srgbClr val="D765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+</a:t>
            </a:r>
            <a:endParaRPr lang="en-CA" sz="2800" b="1" i="1" dirty="0">
              <a:ln w="0">
                <a:solidFill>
                  <a:srgbClr val="9E00D6"/>
                </a:solidFill>
              </a:ln>
              <a:solidFill>
                <a:srgbClr val="D765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146" name="TextBox 145"/>
          <p:cNvSpPr txBox="1"/>
          <p:nvPr/>
        </p:nvSpPr>
        <p:spPr>
          <a:xfrm>
            <a:off x="2819400" y="2550600"/>
            <a:ext cx="30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n w="0">
                  <a:solidFill>
                    <a:srgbClr val="9E00D6"/>
                  </a:solidFill>
                </a:ln>
                <a:solidFill>
                  <a:srgbClr val="D765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1</a:t>
            </a:r>
            <a:endParaRPr lang="en-CA" sz="2800" b="1" i="1" dirty="0">
              <a:ln w="0">
                <a:solidFill>
                  <a:srgbClr val="9E00D6"/>
                </a:solidFill>
              </a:ln>
              <a:solidFill>
                <a:srgbClr val="D765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147" name="TextBox 146"/>
          <p:cNvSpPr txBox="1"/>
          <p:nvPr/>
        </p:nvSpPr>
        <p:spPr>
          <a:xfrm>
            <a:off x="3048000" y="2514600"/>
            <a:ext cx="30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n w="0">
                  <a:solidFill>
                    <a:srgbClr val="9E00D6"/>
                  </a:solidFill>
                </a:ln>
                <a:solidFill>
                  <a:srgbClr val="D765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+</a:t>
            </a:r>
            <a:endParaRPr lang="en-CA" sz="2800" b="1" i="1" dirty="0">
              <a:ln w="0">
                <a:solidFill>
                  <a:srgbClr val="9E00D6"/>
                </a:solidFill>
              </a:ln>
              <a:solidFill>
                <a:srgbClr val="D765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148" name="TextBox 147"/>
          <p:cNvSpPr txBox="1"/>
          <p:nvPr/>
        </p:nvSpPr>
        <p:spPr>
          <a:xfrm>
            <a:off x="3276600" y="2550600"/>
            <a:ext cx="30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n w="0">
                  <a:solidFill>
                    <a:srgbClr val="9E00D6"/>
                  </a:solidFill>
                </a:ln>
                <a:solidFill>
                  <a:srgbClr val="D765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1</a:t>
            </a:r>
            <a:endParaRPr lang="en-CA" sz="2800" b="1" i="1" dirty="0">
              <a:ln w="0">
                <a:solidFill>
                  <a:srgbClr val="9E00D6"/>
                </a:solidFill>
              </a:ln>
              <a:solidFill>
                <a:srgbClr val="D765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149" name="TextBox 148"/>
          <p:cNvSpPr txBox="1"/>
          <p:nvPr/>
        </p:nvSpPr>
        <p:spPr>
          <a:xfrm>
            <a:off x="8077200" y="2539425"/>
            <a:ext cx="30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n w="0">
                  <a:solidFill>
                    <a:srgbClr val="007E4B"/>
                  </a:solidFill>
                </a:ln>
                <a:solidFill>
                  <a:srgbClr val="00FF99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=</a:t>
            </a:r>
            <a:endParaRPr lang="en-CA" sz="2800" b="1" i="1" dirty="0">
              <a:ln w="0">
                <a:solidFill>
                  <a:srgbClr val="007E4B"/>
                </a:solidFill>
              </a:ln>
              <a:solidFill>
                <a:srgbClr val="00FF99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150" name="TextBox 149"/>
          <p:cNvSpPr txBox="1"/>
          <p:nvPr/>
        </p:nvSpPr>
        <p:spPr>
          <a:xfrm>
            <a:off x="3733800" y="2555400"/>
            <a:ext cx="30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n w="0">
                  <a:solidFill>
                    <a:srgbClr val="9E00D6"/>
                  </a:solidFill>
                </a:ln>
                <a:solidFill>
                  <a:srgbClr val="D765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1</a:t>
            </a:r>
            <a:endParaRPr lang="en-CA" sz="2800" b="1" i="1" dirty="0">
              <a:ln w="0">
                <a:solidFill>
                  <a:srgbClr val="9E00D6"/>
                </a:solidFill>
              </a:ln>
              <a:solidFill>
                <a:srgbClr val="D765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151" name="TextBox 150"/>
          <p:cNvSpPr txBox="1"/>
          <p:nvPr/>
        </p:nvSpPr>
        <p:spPr>
          <a:xfrm>
            <a:off x="3962400" y="2519400"/>
            <a:ext cx="30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n w="0">
                  <a:solidFill>
                    <a:srgbClr val="9E00D6"/>
                  </a:solidFill>
                </a:ln>
                <a:solidFill>
                  <a:srgbClr val="D765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+</a:t>
            </a:r>
            <a:endParaRPr lang="en-CA" sz="2800" b="1" i="1" dirty="0">
              <a:ln w="0">
                <a:solidFill>
                  <a:srgbClr val="9E00D6"/>
                </a:solidFill>
              </a:ln>
              <a:solidFill>
                <a:srgbClr val="D765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152" name="TextBox 151"/>
          <p:cNvSpPr txBox="1"/>
          <p:nvPr/>
        </p:nvSpPr>
        <p:spPr>
          <a:xfrm>
            <a:off x="4191000" y="2550600"/>
            <a:ext cx="30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n w="0">
                  <a:solidFill>
                    <a:srgbClr val="9E00D6"/>
                  </a:solidFill>
                </a:ln>
                <a:solidFill>
                  <a:srgbClr val="D765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1</a:t>
            </a:r>
            <a:endParaRPr lang="en-CA" sz="2800" b="1" i="1" dirty="0">
              <a:ln w="0">
                <a:solidFill>
                  <a:srgbClr val="9E00D6"/>
                </a:solidFill>
              </a:ln>
              <a:solidFill>
                <a:srgbClr val="D765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153" name="TextBox 152"/>
          <p:cNvSpPr txBox="1"/>
          <p:nvPr/>
        </p:nvSpPr>
        <p:spPr>
          <a:xfrm>
            <a:off x="4419600" y="2514600"/>
            <a:ext cx="30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n w="0">
                  <a:solidFill>
                    <a:srgbClr val="9E00D6"/>
                  </a:solidFill>
                </a:ln>
                <a:solidFill>
                  <a:srgbClr val="D765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+</a:t>
            </a:r>
            <a:endParaRPr lang="en-CA" sz="2800" b="1" i="1" dirty="0">
              <a:ln w="0">
                <a:solidFill>
                  <a:srgbClr val="9E00D6"/>
                </a:solidFill>
              </a:ln>
              <a:solidFill>
                <a:srgbClr val="D765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154" name="TextBox 153"/>
          <p:cNvSpPr txBox="1"/>
          <p:nvPr/>
        </p:nvSpPr>
        <p:spPr>
          <a:xfrm>
            <a:off x="4648200" y="2550600"/>
            <a:ext cx="30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n w="0">
                  <a:solidFill>
                    <a:srgbClr val="9E00D6"/>
                  </a:solidFill>
                </a:ln>
                <a:solidFill>
                  <a:srgbClr val="D765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1</a:t>
            </a:r>
            <a:endParaRPr lang="en-CA" sz="2800" b="1" i="1" dirty="0">
              <a:ln w="0">
                <a:solidFill>
                  <a:srgbClr val="9E00D6"/>
                </a:solidFill>
              </a:ln>
              <a:solidFill>
                <a:srgbClr val="D765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155" name="TextBox 154"/>
          <p:cNvSpPr txBox="1"/>
          <p:nvPr/>
        </p:nvSpPr>
        <p:spPr>
          <a:xfrm>
            <a:off x="4876800" y="2514600"/>
            <a:ext cx="30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n w="0">
                  <a:solidFill>
                    <a:srgbClr val="9E00D6"/>
                  </a:solidFill>
                </a:ln>
                <a:solidFill>
                  <a:srgbClr val="D765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+</a:t>
            </a:r>
            <a:endParaRPr lang="en-CA" sz="2800" b="1" i="1" dirty="0">
              <a:ln w="0">
                <a:solidFill>
                  <a:srgbClr val="9E00D6"/>
                </a:solidFill>
              </a:ln>
              <a:solidFill>
                <a:srgbClr val="D765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156" name="TextBox 155"/>
          <p:cNvSpPr txBox="1"/>
          <p:nvPr/>
        </p:nvSpPr>
        <p:spPr>
          <a:xfrm>
            <a:off x="5105400" y="2550600"/>
            <a:ext cx="30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n w="0">
                  <a:solidFill>
                    <a:srgbClr val="9E00D6"/>
                  </a:solidFill>
                </a:ln>
                <a:solidFill>
                  <a:srgbClr val="D765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1</a:t>
            </a:r>
            <a:endParaRPr lang="en-CA" sz="2800" b="1" i="1" dirty="0">
              <a:ln w="0">
                <a:solidFill>
                  <a:srgbClr val="9E00D6"/>
                </a:solidFill>
              </a:ln>
              <a:solidFill>
                <a:srgbClr val="D765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157" name="TextBox 156"/>
          <p:cNvSpPr txBox="1"/>
          <p:nvPr/>
        </p:nvSpPr>
        <p:spPr>
          <a:xfrm>
            <a:off x="5334000" y="2514600"/>
            <a:ext cx="30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n w="0">
                  <a:solidFill>
                    <a:srgbClr val="9E00D6"/>
                  </a:solidFill>
                </a:ln>
                <a:solidFill>
                  <a:srgbClr val="D765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+</a:t>
            </a:r>
            <a:endParaRPr lang="en-CA" sz="2800" b="1" i="1" dirty="0">
              <a:ln w="0">
                <a:solidFill>
                  <a:srgbClr val="9E00D6"/>
                </a:solidFill>
              </a:ln>
              <a:solidFill>
                <a:srgbClr val="D765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158" name="TextBox 157"/>
          <p:cNvSpPr txBox="1"/>
          <p:nvPr/>
        </p:nvSpPr>
        <p:spPr>
          <a:xfrm>
            <a:off x="5562600" y="2550600"/>
            <a:ext cx="30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n w="0">
                  <a:solidFill>
                    <a:srgbClr val="9E00D6"/>
                  </a:solidFill>
                </a:ln>
                <a:solidFill>
                  <a:srgbClr val="D765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1</a:t>
            </a:r>
            <a:endParaRPr lang="en-CA" sz="2800" b="1" i="1" dirty="0">
              <a:ln w="0">
                <a:solidFill>
                  <a:srgbClr val="9E00D6"/>
                </a:solidFill>
              </a:ln>
              <a:solidFill>
                <a:srgbClr val="D765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159" name="TextBox 158"/>
          <p:cNvSpPr txBox="1"/>
          <p:nvPr/>
        </p:nvSpPr>
        <p:spPr>
          <a:xfrm>
            <a:off x="3505200" y="2514600"/>
            <a:ext cx="30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n w="0">
                  <a:solidFill>
                    <a:srgbClr val="9E00D6"/>
                  </a:solidFill>
                </a:ln>
                <a:solidFill>
                  <a:srgbClr val="D765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+</a:t>
            </a:r>
            <a:endParaRPr lang="en-CA" sz="2800" b="1" i="1" dirty="0">
              <a:ln w="0">
                <a:solidFill>
                  <a:srgbClr val="9E00D6"/>
                </a:solidFill>
              </a:ln>
              <a:solidFill>
                <a:srgbClr val="D765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160" name="TextBox 159"/>
          <p:cNvSpPr txBox="1"/>
          <p:nvPr/>
        </p:nvSpPr>
        <p:spPr>
          <a:xfrm>
            <a:off x="6019800" y="2555400"/>
            <a:ext cx="30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n w="0">
                  <a:solidFill>
                    <a:srgbClr val="9E00D6"/>
                  </a:solidFill>
                </a:ln>
                <a:solidFill>
                  <a:srgbClr val="D765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1</a:t>
            </a:r>
            <a:endParaRPr lang="en-CA" sz="2800" b="1" i="1" dirty="0">
              <a:ln w="0">
                <a:solidFill>
                  <a:srgbClr val="9E00D6"/>
                </a:solidFill>
              </a:ln>
              <a:solidFill>
                <a:srgbClr val="D765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161" name="TextBox 160"/>
          <p:cNvSpPr txBox="1"/>
          <p:nvPr/>
        </p:nvSpPr>
        <p:spPr>
          <a:xfrm>
            <a:off x="6248400" y="2519400"/>
            <a:ext cx="30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n w="0">
                  <a:solidFill>
                    <a:srgbClr val="9E00D6"/>
                  </a:solidFill>
                </a:ln>
                <a:solidFill>
                  <a:srgbClr val="D765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+</a:t>
            </a:r>
            <a:endParaRPr lang="en-CA" sz="2800" b="1" i="1" dirty="0">
              <a:ln w="0">
                <a:solidFill>
                  <a:srgbClr val="9E00D6"/>
                </a:solidFill>
              </a:ln>
              <a:solidFill>
                <a:srgbClr val="D765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162" name="TextBox 161"/>
          <p:cNvSpPr txBox="1"/>
          <p:nvPr/>
        </p:nvSpPr>
        <p:spPr>
          <a:xfrm>
            <a:off x="6477000" y="2550600"/>
            <a:ext cx="30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n w="0">
                  <a:solidFill>
                    <a:srgbClr val="9E00D6"/>
                  </a:solidFill>
                </a:ln>
                <a:solidFill>
                  <a:srgbClr val="D765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1</a:t>
            </a:r>
            <a:endParaRPr lang="en-CA" sz="2800" b="1" i="1" dirty="0">
              <a:ln w="0">
                <a:solidFill>
                  <a:srgbClr val="9E00D6"/>
                </a:solidFill>
              </a:ln>
              <a:solidFill>
                <a:srgbClr val="D765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163" name="TextBox 162"/>
          <p:cNvSpPr txBox="1"/>
          <p:nvPr/>
        </p:nvSpPr>
        <p:spPr>
          <a:xfrm>
            <a:off x="2590800" y="2514000"/>
            <a:ext cx="30480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400" b="1" dirty="0" smtClean="0">
                <a:ln w="0">
                  <a:solidFill>
                    <a:srgbClr val="007E4B"/>
                  </a:solidFill>
                </a:ln>
                <a:solidFill>
                  <a:srgbClr val="00FF99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+</a:t>
            </a:r>
            <a:endParaRPr lang="en-CA" sz="3400" b="1" i="1" dirty="0">
              <a:ln w="0">
                <a:solidFill>
                  <a:srgbClr val="007E4B"/>
                </a:solidFill>
              </a:ln>
              <a:solidFill>
                <a:srgbClr val="00FF99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164" name="TextBox 163"/>
          <p:cNvSpPr txBox="1"/>
          <p:nvPr/>
        </p:nvSpPr>
        <p:spPr>
          <a:xfrm>
            <a:off x="6934200" y="2550600"/>
            <a:ext cx="30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n w="0">
                  <a:solidFill>
                    <a:srgbClr val="9E00D6"/>
                  </a:solidFill>
                </a:ln>
                <a:solidFill>
                  <a:srgbClr val="D765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1</a:t>
            </a:r>
            <a:endParaRPr lang="en-CA" sz="2800" b="1" i="1" dirty="0">
              <a:ln w="0">
                <a:solidFill>
                  <a:srgbClr val="9E00D6"/>
                </a:solidFill>
              </a:ln>
              <a:solidFill>
                <a:srgbClr val="D765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165" name="TextBox 164"/>
          <p:cNvSpPr txBox="1"/>
          <p:nvPr/>
        </p:nvSpPr>
        <p:spPr>
          <a:xfrm>
            <a:off x="7162800" y="2514600"/>
            <a:ext cx="30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n w="0">
                  <a:solidFill>
                    <a:srgbClr val="9E00D6"/>
                  </a:solidFill>
                </a:ln>
                <a:solidFill>
                  <a:srgbClr val="D765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+</a:t>
            </a:r>
            <a:endParaRPr lang="en-CA" sz="2800" b="1" i="1" dirty="0">
              <a:ln w="0">
                <a:solidFill>
                  <a:srgbClr val="9E00D6"/>
                </a:solidFill>
              </a:ln>
              <a:solidFill>
                <a:srgbClr val="D765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166" name="TextBox 165"/>
          <p:cNvSpPr txBox="1"/>
          <p:nvPr/>
        </p:nvSpPr>
        <p:spPr>
          <a:xfrm>
            <a:off x="7391400" y="2550600"/>
            <a:ext cx="30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n w="0">
                  <a:solidFill>
                    <a:srgbClr val="9E00D6"/>
                  </a:solidFill>
                </a:ln>
                <a:solidFill>
                  <a:srgbClr val="D765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1</a:t>
            </a:r>
            <a:endParaRPr lang="en-CA" sz="2800" b="1" i="1" dirty="0">
              <a:ln w="0">
                <a:solidFill>
                  <a:srgbClr val="9E00D6"/>
                </a:solidFill>
              </a:ln>
              <a:solidFill>
                <a:srgbClr val="D765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167" name="TextBox 166"/>
          <p:cNvSpPr txBox="1"/>
          <p:nvPr/>
        </p:nvSpPr>
        <p:spPr>
          <a:xfrm>
            <a:off x="7620000" y="2514600"/>
            <a:ext cx="30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n w="0">
                  <a:solidFill>
                    <a:srgbClr val="9E00D6"/>
                  </a:solidFill>
                </a:ln>
                <a:solidFill>
                  <a:srgbClr val="D765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+</a:t>
            </a:r>
            <a:endParaRPr lang="en-CA" sz="2800" b="1" i="1" dirty="0">
              <a:ln w="0">
                <a:solidFill>
                  <a:srgbClr val="9E00D6"/>
                </a:solidFill>
              </a:ln>
              <a:solidFill>
                <a:srgbClr val="D765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168" name="TextBox 167"/>
          <p:cNvSpPr txBox="1"/>
          <p:nvPr/>
        </p:nvSpPr>
        <p:spPr>
          <a:xfrm>
            <a:off x="7848600" y="2550600"/>
            <a:ext cx="30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n w="0">
                  <a:solidFill>
                    <a:srgbClr val="9E00D6"/>
                  </a:solidFill>
                </a:ln>
                <a:solidFill>
                  <a:srgbClr val="D765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1</a:t>
            </a:r>
            <a:endParaRPr lang="en-CA" sz="2800" b="1" i="1" dirty="0">
              <a:ln w="0">
                <a:solidFill>
                  <a:srgbClr val="9E00D6"/>
                </a:solidFill>
              </a:ln>
              <a:solidFill>
                <a:srgbClr val="D765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169" name="TextBox 168"/>
          <p:cNvSpPr txBox="1"/>
          <p:nvPr/>
        </p:nvSpPr>
        <p:spPr>
          <a:xfrm>
            <a:off x="5791200" y="2514600"/>
            <a:ext cx="30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n w="0">
                  <a:solidFill>
                    <a:srgbClr val="9E00D6"/>
                  </a:solidFill>
                </a:ln>
                <a:solidFill>
                  <a:srgbClr val="D765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+</a:t>
            </a:r>
            <a:endParaRPr lang="en-CA" sz="2800" b="1" i="1" dirty="0">
              <a:ln w="0">
                <a:solidFill>
                  <a:srgbClr val="9E00D6"/>
                </a:solidFill>
              </a:ln>
              <a:solidFill>
                <a:srgbClr val="D765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170" name="TextBox 169"/>
          <p:cNvSpPr txBox="1"/>
          <p:nvPr/>
        </p:nvSpPr>
        <p:spPr>
          <a:xfrm>
            <a:off x="1219200" y="3056850"/>
            <a:ext cx="30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n w="0">
                  <a:solidFill>
                    <a:srgbClr val="007E4B"/>
                  </a:solidFill>
                </a:ln>
                <a:solidFill>
                  <a:srgbClr val="00FF99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=</a:t>
            </a:r>
            <a:endParaRPr lang="en-CA" sz="2800" b="1" i="1" dirty="0">
              <a:ln w="0">
                <a:solidFill>
                  <a:srgbClr val="007E4B"/>
                </a:solidFill>
              </a:ln>
              <a:solidFill>
                <a:srgbClr val="00FF99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171" name="TextBox 170"/>
          <p:cNvSpPr txBox="1"/>
          <p:nvPr/>
        </p:nvSpPr>
        <p:spPr>
          <a:xfrm>
            <a:off x="1447800" y="3072825"/>
            <a:ext cx="30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n w="0">
                  <a:solidFill>
                    <a:srgbClr val="9E00D6"/>
                  </a:solidFill>
                </a:ln>
                <a:solidFill>
                  <a:srgbClr val="D765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1</a:t>
            </a:r>
            <a:endParaRPr lang="en-CA" sz="2800" b="1" i="1" dirty="0">
              <a:ln w="0">
                <a:solidFill>
                  <a:srgbClr val="9E00D6"/>
                </a:solidFill>
              </a:ln>
              <a:solidFill>
                <a:srgbClr val="D765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172" name="TextBox 171"/>
          <p:cNvSpPr txBox="1"/>
          <p:nvPr/>
        </p:nvSpPr>
        <p:spPr>
          <a:xfrm>
            <a:off x="1676400" y="3036825"/>
            <a:ext cx="30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n w="0">
                  <a:solidFill>
                    <a:srgbClr val="9E00D6"/>
                  </a:solidFill>
                </a:ln>
                <a:solidFill>
                  <a:srgbClr val="D765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+</a:t>
            </a:r>
            <a:endParaRPr lang="en-CA" sz="2800" b="1" i="1" dirty="0">
              <a:ln w="0">
                <a:solidFill>
                  <a:srgbClr val="9E00D6"/>
                </a:solidFill>
              </a:ln>
              <a:solidFill>
                <a:srgbClr val="D765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173" name="TextBox 172"/>
          <p:cNvSpPr txBox="1"/>
          <p:nvPr/>
        </p:nvSpPr>
        <p:spPr>
          <a:xfrm>
            <a:off x="1905000" y="3068025"/>
            <a:ext cx="30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n w="0">
                  <a:solidFill>
                    <a:srgbClr val="9E00D6"/>
                  </a:solidFill>
                </a:ln>
                <a:solidFill>
                  <a:srgbClr val="D765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1</a:t>
            </a:r>
            <a:endParaRPr lang="en-CA" sz="2800" b="1" i="1" dirty="0">
              <a:ln w="0">
                <a:solidFill>
                  <a:srgbClr val="9E00D6"/>
                </a:solidFill>
              </a:ln>
              <a:solidFill>
                <a:srgbClr val="D765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174" name="TextBox 173"/>
          <p:cNvSpPr txBox="1"/>
          <p:nvPr/>
        </p:nvSpPr>
        <p:spPr>
          <a:xfrm>
            <a:off x="2133600" y="3032025"/>
            <a:ext cx="30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n w="0">
                  <a:solidFill>
                    <a:srgbClr val="9E00D6"/>
                  </a:solidFill>
                </a:ln>
                <a:solidFill>
                  <a:srgbClr val="D765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+</a:t>
            </a:r>
            <a:endParaRPr lang="en-CA" sz="2800" b="1" i="1" dirty="0">
              <a:ln w="0">
                <a:solidFill>
                  <a:srgbClr val="9E00D6"/>
                </a:solidFill>
              </a:ln>
              <a:solidFill>
                <a:srgbClr val="D765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175" name="TextBox 174"/>
          <p:cNvSpPr txBox="1"/>
          <p:nvPr/>
        </p:nvSpPr>
        <p:spPr>
          <a:xfrm>
            <a:off x="2362200" y="3068025"/>
            <a:ext cx="30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n w="0">
                  <a:solidFill>
                    <a:srgbClr val="9E00D6"/>
                  </a:solidFill>
                </a:ln>
                <a:solidFill>
                  <a:srgbClr val="D765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1</a:t>
            </a:r>
            <a:endParaRPr lang="en-CA" sz="2800" b="1" i="1" dirty="0">
              <a:ln w="0">
                <a:solidFill>
                  <a:srgbClr val="9E00D6"/>
                </a:solidFill>
              </a:ln>
              <a:solidFill>
                <a:srgbClr val="D765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176" name="TextBox 175"/>
          <p:cNvSpPr txBox="1"/>
          <p:nvPr/>
        </p:nvSpPr>
        <p:spPr>
          <a:xfrm>
            <a:off x="2590800" y="3032025"/>
            <a:ext cx="30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n w="0">
                  <a:solidFill>
                    <a:srgbClr val="9E00D6"/>
                  </a:solidFill>
                </a:ln>
                <a:solidFill>
                  <a:srgbClr val="D765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+</a:t>
            </a:r>
            <a:endParaRPr lang="en-CA" sz="2800" b="1" i="1" dirty="0">
              <a:ln w="0">
                <a:solidFill>
                  <a:srgbClr val="9E00D6"/>
                </a:solidFill>
              </a:ln>
              <a:solidFill>
                <a:srgbClr val="D765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177" name="TextBox 176"/>
          <p:cNvSpPr txBox="1"/>
          <p:nvPr/>
        </p:nvSpPr>
        <p:spPr>
          <a:xfrm>
            <a:off x="2819400" y="3068025"/>
            <a:ext cx="30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n w="0">
                  <a:solidFill>
                    <a:srgbClr val="9E00D6"/>
                  </a:solidFill>
                </a:ln>
                <a:solidFill>
                  <a:srgbClr val="D765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1</a:t>
            </a:r>
            <a:endParaRPr lang="en-CA" sz="2800" b="1" i="1" dirty="0">
              <a:ln w="0">
                <a:solidFill>
                  <a:srgbClr val="9E00D6"/>
                </a:solidFill>
              </a:ln>
              <a:solidFill>
                <a:srgbClr val="D765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178" name="TextBox 177"/>
          <p:cNvSpPr txBox="1"/>
          <p:nvPr/>
        </p:nvSpPr>
        <p:spPr>
          <a:xfrm>
            <a:off x="3048000" y="3032025"/>
            <a:ext cx="30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n w="0">
                  <a:solidFill>
                    <a:srgbClr val="9E00D6"/>
                  </a:solidFill>
                </a:ln>
                <a:solidFill>
                  <a:srgbClr val="D765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+</a:t>
            </a:r>
            <a:endParaRPr lang="en-CA" sz="2800" b="1" i="1" dirty="0">
              <a:ln w="0">
                <a:solidFill>
                  <a:srgbClr val="9E00D6"/>
                </a:solidFill>
              </a:ln>
              <a:solidFill>
                <a:srgbClr val="D765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179" name="TextBox 178"/>
          <p:cNvSpPr txBox="1"/>
          <p:nvPr/>
        </p:nvSpPr>
        <p:spPr>
          <a:xfrm>
            <a:off x="3276600" y="3068025"/>
            <a:ext cx="30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n w="0">
                  <a:solidFill>
                    <a:srgbClr val="9E00D6"/>
                  </a:solidFill>
                </a:ln>
                <a:solidFill>
                  <a:srgbClr val="D765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1</a:t>
            </a:r>
            <a:endParaRPr lang="en-CA" sz="2800" b="1" i="1" dirty="0">
              <a:ln w="0">
                <a:solidFill>
                  <a:srgbClr val="9E00D6"/>
                </a:solidFill>
              </a:ln>
              <a:solidFill>
                <a:srgbClr val="D765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180" name="TextBox 179"/>
          <p:cNvSpPr txBox="1"/>
          <p:nvPr/>
        </p:nvSpPr>
        <p:spPr>
          <a:xfrm>
            <a:off x="3733800" y="3072825"/>
            <a:ext cx="30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n w="0">
                  <a:solidFill>
                    <a:srgbClr val="9E00D6"/>
                  </a:solidFill>
                </a:ln>
                <a:solidFill>
                  <a:srgbClr val="D765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1</a:t>
            </a:r>
            <a:endParaRPr lang="en-CA" sz="2800" b="1" i="1" dirty="0">
              <a:ln w="0">
                <a:solidFill>
                  <a:srgbClr val="9E00D6"/>
                </a:solidFill>
              </a:ln>
              <a:solidFill>
                <a:srgbClr val="D765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181" name="TextBox 180"/>
          <p:cNvSpPr txBox="1"/>
          <p:nvPr/>
        </p:nvSpPr>
        <p:spPr>
          <a:xfrm>
            <a:off x="3962400" y="3036825"/>
            <a:ext cx="30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n w="0">
                  <a:solidFill>
                    <a:srgbClr val="9E00D6"/>
                  </a:solidFill>
                </a:ln>
                <a:solidFill>
                  <a:srgbClr val="D765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+</a:t>
            </a:r>
            <a:endParaRPr lang="en-CA" sz="2800" b="1" i="1" dirty="0">
              <a:ln w="0">
                <a:solidFill>
                  <a:srgbClr val="9E00D6"/>
                </a:solidFill>
              </a:ln>
              <a:solidFill>
                <a:srgbClr val="D765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182" name="TextBox 181"/>
          <p:cNvSpPr txBox="1"/>
          <p:nvPr/>
        </p:nvSpPr>
        <p:spPr>
          <a:xfrm>
            <a:off x="4191000" y="3068025"/>
            <a:ext cx="30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n w="0">
                  <a:solidFill>
                    <a:srgbClr val="9E00D6"/>
                  </a:solidFill>
                </a:ln>
                <a:solidFill>
                  <a:srgbClr val="D765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1</a:t>
            </a:r>
            <a:endParaRPr lang="en-CA" sz="2800" b="1" i="1" dirty="0">
              <a:ln w="0">
                <a:solidFill>
                  <a:srgbClr val="9E00D6"/>
                </a:solidFill>
              </a:ln>
              <a:solidFill>
                <a:srgbClr val="D765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183" name="TextBox 182"/>
          <p:cNvSpPr txBox="1"/>
          <p:nvPr/>
        </p:nvSpPr>
        <p:spPr>
          <a:xfrm>
            <a:off x="4419600" y="3032025"/>
            <a:ext cx="30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n w="0">
                  <a:solidFill>
                    <a:srgbClr val="9E00D6"/>
                  </a:solidFill>
                </a:ln>
                <a:solidFill>
                  <a:srgbClr val="D765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+</a:t>
            </a:r>
            <a:endParaRPr lang="en-CA" sz="2800" b="1" i="1" dirty="0">
              <a:ln w="0">
                <a:solidFill>
                  <a:srgbClr val="9E00D6"/>
                </a:solidFill>
              </a:ln>
              <a:solidFill>
                <a:srgbClr val="D765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184" name="TextBox 183"/>
          <p:cNvSpPr txBox="1"/>
          <p:nvPr/>
        </p:nvSpPr>
        <p:spPr>
          <a:xfrm>
            <a:off x="4648200" y="3068025"/>
            <a:ext cx="30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n w="0">
                  <a:solidFill>
                    <a:srgbClr val="9E00D6"/>
                  </a:solidFill>
                </a:ln>
                <a:solidFill>
                  <a:srgbClr val="D765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1</a:t>
            </a:r>
            <a:endParaRPr lang="en-CA" sz="2800" b="1" i="1" dirty="0">
              <a:ln w="0">
                <a:solidFill>
                  <a:srgbClr val="9E00D6"/>
                </a:solidFill>
              </a:ln>
              <a:solidFill>
                <a:srgbClr val="D765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185" name="TextBox 184"/>
          <p:cNvSpPr txBox="1"/>
          <p:nvPr/>
        </p:nvSpPr>
        <p:spPr>
          <a:xfrm>
            <a:off x="4876800" y="3032025"/>
            <a:ext cx="30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n w="0">
                  <a:solidFill>
                    <a:srgbClr val="9E00D6"/>
                  </a:solidFill>
                </a:ln>
                <a:solidFill>
                  <a:srgbClr val="D765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+</a:t>
            </a:r>
            <a:endParaRPr lang="en-CA" sz="2800" b="1" i="1" dirty="0">
              <a:ln w="0">
                <a:solidFill>
                  <a:srgbClr val="9E00D6"/>
                </a:solidFill>
              </a:ln>
              <a:solidFill>
                <a:srgbClr val="D765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186" name="TextBox 185"/>
          <p:cNvSpPr txBox="1"/>
          <p:nvPr/>
        </p:nvSpPr>
        <p:spPr>
          <a:xfrm>
            <a:off x="5105400" y="3068025"/>
            <a:ext cx="30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n w="0">
                  <a:solidFill>
                    <a:srgbClr val="9E00D6"/>
                  </a:solidFill>
                </a:ln>
                <a:solidFill>
                  <a:srgbClr val="D765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1</a:t>
            </a:r>
            <a:endParaRPr lang="en-CA" sz="2800" b="1" i="1" dirty="0">
              <a:ln w="0">
                <a:solidFill>
                  <a:srgbClr val="9E00D6"/>
                </a:solidFill>
              </a:ln>
              <a:solidFill>
                <a:srgbClr val="D765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187" name="TextBox 186"/>
          <p:cNvSpPr txBox="1"/>
          <p:nvPr/>
        </p:nvSpPr>
        <p:spPr>
          <a:xfrm>
            <a:off x="5334000" y="3032025"/>
            <a:ext cx="30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n w="0">
                  <a:solidFill>
                    <a:srgbClr val="9E00D6"/>
                  </a:solidFill>
                </a:ln>
                <a:solidFill>
                  <a:srgbClr val="D765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+</a:t>
            </a:r>
            <a:endParaRPr lang="en-CA" sz="2800" b="1" i="1" dirty="0">
              <a:ln w="0">
                <a:solidFill>
                  <a:srgbClr val="9E00D6"/>
                </a:solidFill>
              </a:ln>
              <a:solidFill>
                <a:srgbClr val="D765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188" name="TextBox 187"/>
          <p:cNvSpPr txBox="1"/>
          <p:nvPr/>
        </p:nvSpPr>
        <p:spPr>
          <a:xfrm>
            <a:off x="5562600" y="3068025"/>
            <a:ext cx="30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n w="0">
                  <a:solidFill>
                    <a:srgbClr val="9E00D6"/>
                  </a:solidFill>
                </a:ln>
                <a:solidFill>
                  <a:srgbClr val="D765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1</a:t>
            </a:r>
            <a:endParaRPr lang="en-CA" sz="2800" b="1" i="1" dirty="0">
              <a:ln w="0">
                <a:solidFill>
                  <a:srgbClr val="9E00D6"/>
                </a:solidFill>
              </a:ln>
              <a:solidFill>
                <a:srgbClr val="D765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189" name="TextBox 188"/>
          <p:cNvSpPr txBox="1"/>
          <p:nvPr/>
        </p:nvSpPr>
        <p:spPr>
          <a:xfrm>
            <a:off x="3505200" y="3032025"/>
            <a:ext cx="30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n w="0">
                  <a:solidFill>
                    <a:srgbClr val="9E00D6"/>
                  </a:solidFill>
                </a:ln>
                <a:solidFill>
                  <a:srgbClr val="D765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+</a:t>
            </a:r>
            <a:endParaRPr lang="en-CA" sz="2800" b="1" i="1" dirty="0">
              <a:ln w="0">
                <a:solidFill>
                  <a:srgbClr val="9E00D6"/>
                </a:solidFill>
              </a:ln>
              <a:solidFill>
                <a:srgbClr val="D765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190" name="TextBox 189"/>
          <p:cNvSpPr txBox="1"/>
          <p:nvPr/>
        </p:nvSpPr>
        <p:spPr>
          <a:xfrm>
            <a:off x="6019800" y="3072825"/>
            <a:ext cx="30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n w="0">
                  <a:solidFill>
                    <a:srgbClr val="9E00D6"/>
                  </a:solidFill>
                </a:ln>
                <a:solidFill>
                  <a:srgbClr val="D765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1</a:t>
            </a:r>
            <a:endParaRPr lang="en-CA" sz="2800" b="1" i="1" dirty="0">
              <a:ln w="0">
                <a:solidFill>
                  <a:srgbClr val="9E00D6"/>
                </a:solidFill>
              </a:ln>
              <a:solidFill>
                <a:srgbClr val="D765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191" name="TextBox 190"/>
          <p:cNvSpPr txBox="1"/>
          <p:nvPr/>
        </p:nvSpPr>
        <p:spPr>
          <a:xfrm>
            <a:off x="6248400" y="3036825"/>
            <a:ext cx="30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n w="0">
                  <a:solidFill>
                    <a:srgbClr val="9E00D6"/>
                  </a:solidFill>
                </a:ln>
                <a:solidFill>
                  <a:srgbClr val="D765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+</a:t>
            </a:r>
            <a:endParaRPr lang="en-CA" sz="2800" b="1" i="1" dirty="0">
              <a:ln w="0">
                <a:solidFill>
                  <a:srgbClr val="9E00D6"/>
                </a:solidFill>
              </a:ln>
              <a:solidFill>
                <a:srgbClr val="D765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192" name="TextBox 191"/>
          <p:cNvSpPr txBox="1"/>
          <p:nvPr/>
        </p:nvSpPr>
        <p:spPr>
          <a:xfrm>
            <a:off x="6477000" y="3068025"/>
            <a:ext cx="30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n w="0">
                  <a:solidFill>
                    <a:srgbClr val="9E00D6"/>
                  </a:solidFill>
                </a:ln>
                <a:solidFill>
                  <a:srgbClr val="D765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1</a:t>
            </a:r>
            <a:endParaRPr lang="en-CA" sz="2800" b="1" i="1" dirty="0">
              <a:ln w="0">
                <a:solidFill>
                  <a:srgbClr val="9E00D6"/>
                </a:solidFill>
              </a:ln>
              <a:solidFill>
                <a:srgbClr val="D765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193" name="TextBox 192"/>
          <p:cNvSpPr txBox="1"/>
          <p:nvPr/>
        </p:nvSpPr>
        <p:spPr>
          <a:xfrm>
            <a:off x="6705600" y="3032025"/>
            <a:ext cx="30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n w="0">
                  <a:solidFill>
                    <a:srgbClr val="9E00D6"/>
                  </a:solidFill>
                </a:ln>
                <a:solidFill>
                  <a:srgbClr val="D765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+</a:t>
            </a:r>
            <a:endParaRPr lang="en-CA" sz="2800" b="1" i="1" dirty="0">
              <a:ln w="0">
                <a:solidFill>
                  <a:srgbClr val="9E00D6"/>
                </a:solidFill>
              </a:ln>
              <a:solidFill>
                <a:srgbClr val="D765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194" name="TextBox 193"/>
          <p:cNvSpPr txBox="1"/>
          <p:nvPr/>
        </p:nvSpPr>
        <p:spPr>
          <a:xfrm>
            <a:off x="6934200" y="3068025"/>
            <a:ext cx="30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n w="0">
                  <a:solidFill>
                    <a:srgbClr val="9E00D6"/>
                  </a:solidFill>
                </a:ln>
                <a:solidFill>
                  <a:srgbClr val="D765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1</a:t>
            </a:r>
            <a:endParaRPr lang="en-CA" sz="2800" b="1" i="1" dirty="0">
              <a:ln w="0">
                <a:solidFill>
                  <a:srgbClr val="9E00D6"/>
                </a:solidFill>
              </a:ln>
              <a:solidFill>
                <a:srgbClr val="D765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195" name="TextBox 194"/>
          <p:cNvSpPr txBox="1"/>
          <p:nvPr/>
        </p:nvSpPr>
        <p:spPr>
          <a:xfrm>
            <a:off x="7162800" y="3032025"/>
            <a:ext cx="30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n w="0">
                  <a:solidFill>
                    <a:srgbClr val="9E00D6"/>
                  </a:solidFill>
                </a:ln>
                <a:solidFill>
                  <a:srgbClr val="D765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+</a:t>
            </a:r>
            <a:endParaRPr lang="en-CA" sz="2800" b="1" i="1" dirty="0">
              <a:ln w="0">
                <a:solidFill>
                  <a:srgbClr val="9E00D6"/>
                </a:solidFill>
              </a:ln>
              <a:solidFill>
                <a:srgbClr val="D765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196" name="TextBox 195"/>
          <p:cNvSpPr txBox="1"/>
          <p:nvPr/>
        </p:nvSpPr>
        <p:spPr>
          <a:xfrm>
            <a:off x="7391400" y="3068025"/>
            <a:ext cx="30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n w="0">
                  <a:solidFill>
                    <a:srgbClr val="9E00D6"/>
                  </a:solidFill>
                </a:ln>
                <a:solidFill>
                  <a:srgbClr val="D765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1</a:t>
            </a:r>
            <a:endParaRPr lang="en-CA" sz="2800" b="1" i="1" dirty="0">
              <a:ln w="0">
                <a:solidFill>
                  <a:srgbClr val="9E00D6"/>
                </a:solidFill>
              </a:ln>
              <a:solidFill>
                <a:srgbClr val="D765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197" name="TextBox 196"/>
          <p:cNvSpPr txBox="1"/>
          <p:nvPr/>
        </p:nvSpPr>
        <p:spPr>
          <a:xfrm>
            <a:off x="7620000" y="3032025"/>
            <a:ext cx="30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n w="0">
                  <a:solidFill>
                    <a:srgbClr val="9E00D6"/>
                  </a:solidFill>
                </a:ln>
                <a:solidFill>
                  <a:srgbClr val="D765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+</a:t>
            </a:r>
            <a:endParaRPr lang="en-CA" sz="2800" b="1" i="1" dirty="0">
              <a:ln w="0">
                <a:solidFill>
                  <a:srgbClr val="9E00D6"/>
                </a:solidFill>
              </a:ln>
              <a:solidFill>
                <a:srgbClr val="D765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198" name="TextBox 197"/>
          <p:cNvSpPr txBox="1"/>
          <p:nvPr/>
        </p:nvSpPr>
        <p:spPr>
          <a:xfrm>
            <a:off x="7848600" y="3068025"/>
            <a:ext cx="30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n w="0">
                  <a:solidFill>
                    <a:srgbClr val="9E00D6"/>
                  </a:solidFill>
                </a:ln>
                <a:solidFill>
                  <a:srgbClr val="D765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1</a:t>
            </a:r>
            <a:endParaRPr lang="en-CA" sz="2800" b="1" i="1" dirty="0">
              <a:ln w="0">
                <a:solidFill>
                  <a:srgbClr val="9E00D6"/>
                </a:solidFill>
              </a:ln>
              <a:solidFill>
                <a:srgbClr val="D765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199" name="TextBox 198"/>
          <p:cNvSpPr txBox="1"/>
          <p:nvPr/>
        </p:nvSpPr>
        <p:spPr>
          <a:xfrm>
            <a:off x="5791200" y="3032025"/>
            <a:ext cx="30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n w="0">
                  <a:solidFill>
                    <a:srgbClr val="9E00D6"/>
                  </a:solidFill>
                </a:ln>
                <a:solidFill>
                  <a:srgbClr val="D765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+</a:t>
            </a:r>
            <a:endParaRPr lang="en-CA" sz="2800" b="1" i="1" dirty="0">
              <a:ln w="0">
                <a:solidFill>
                  <a:srgbClr val="9E00D6"/>
                </a:solidFill>
              </a:ln>
              <a:solidFill>
                <a:srgbClr val="D765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200" name="TextBox 199"/>
          <p:cNvSpPr txBox="1"/>
          <p:nvPr/>
        </p:nvSpPr>
        <p:spPr>
          <a:xfrm>
            <a:off x="8077200" y="3032025"/>
            <a:ext cx="30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n w="0">
                  <a:solidFill>
                    <a:srgbClr val="007E4B"/>
                  </a:solidFill>
                </a:ln>
                <a:solidFill>
                  <a:srgbClr val="00FF99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=</a:t>
            </a:r>
            <a:endParaRPr lang="en-CA" sz="2800" b="1" i="1" dirty="0">
              <a:ln w="0">
                <a:solidFill>
                  <a:srgbClr val="007E4B"/>
                </a:solidFill>
              </a:ln>
              <a:solidFill>
                <a:srgbClr val="00FF99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201" name="TextBox 200"/>
          <p:cNvSpPr txBox="1"/>
          <p:nvPr/>
        </p:nvSpPr>
        <p:spPr>
          <a:xfrm>
            <a:off x="8229600" y="3056850"/>
            <a:ext cx="68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n w="0">
                  <a:solidFill>
                    <a:srgbClr val="007E4B"/>
                  </a:solidFill>
                </a:ln>
                <a:solidFill>
                  <a:srgbClr val="00FF99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15</a:t>
            </a:r>
            <a:endParaRPr lang="en-CA" sz="2800" b="1" i="1" dirty="0">
              <a:ln w="0">
                <a:solidFill>
                  <a:srgbClr val="007E4B"/>
                </a:solidFill>
              </a:ln>
              <a:solidFill>
                <a:srgbClr val="00FF99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grpSp>
        <p:nvGrpSpPr>
          <p:cNvPr id="202" name="Group 18"/>
          <p:cNvGrpSpPr>
            <a:grpSpLocks noChangeAspect="1"/>
          </p:cNvGrpSpPr>
          <p:nvPr/>
        </p:nvGrpSpPr>
        <p:grpSpPr>
          <a:xfrm>
            <a:off x="5617462" y="3657600"/>
            <a:ext cx="3374138" cy="3124200"/>
            <a:chOff x="4876800" y="2971800"/>
            <a:chExt cx="4114800" cy="3810000"/>
          </a:xfrm>
        </p:grpSpPr>
        <p:grpSp>
          <p:nvGrpSpPr>
            <p:cNvPr id="203" name="Group 9"/>
            <p:cNvGrpSpPr/>
            <p:nvPr/>
          </p:nvGrpSpPr>
          <p:grpSpPr>
            <a:xfrm>
              <a:off x="4876800" y="2971800"/>
              <a:ext cx="4114800" cy="3810000"/>
              <a:chOff x="4114800" y="2829464"/>
              <a:chExt cx="4876800" cy="3952336"/>
            </a:xfrm>
          </p:grpSpPr>
          <p:grpSp>
            <p:nvGrpSpPr>
              <p:cNvPr id="205" name="Group 24"/>
              <p:cNvGrpSpPr/>
              <p:nvPr/>
            </p:nvGrpSpPr>
            <p:grpSpPr>
              <a:xfrm>
                <a:off x="4114800" y="2895600"/>
                <a:ext cx="4876800" cy="3886200"/>
                <a:chOff x="1298243" y="967978"/>
                <a:chExt cx="6663563" cy="5549503"/>
              </a:xfrm>
              <a:effectLst/>
            </p:grpSpPr>
            <p:grpSp>
              <p:nvGrpSpPr>
                <p:cNvPr id="207" name="Group 22"/>
                <p:cNvGrpSpPr/>
                <p:nvPr/>
              </p:nvGrpSpPr>
              <p:grpSpPr>
                <a:xfrm>
                  <a:off x="1298243" y="967978"/>
                  <a:ext cx="6663563" cy="5549503"/>
                  <a:chOff x="1298243" y="967978"/>
                  <a:chExt cx="6663563" cy="5549503"/>
                </a:xfrm>
              </p:grpSpPr>
              <p:pic>
                <p:nvPicPr>
                  <p:cNvPr id="209" name="Picture 2" descr="C:\Users\мм\Desktop\Math 5-glukh 2\127342281-online-internet-courses-tutorial-web-education-concept-vector-flat-cartoon-design-graphic-illustrati.jpg"/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/>
                  <a:srcRect l="3640" t="4687" r="4143" b="3125"/>
                  <a:stretch>
                    <a:fillRect/>
                  </a:stretch>
                </p:blipFill>
                <p:spPr bwMode="auto">
                  <a:xfrm>
                    <a:off x="1298243" y="967978"/>
                    <a:ext cx="6663563" cy="554950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</p:spPr>
              </p:pic>
              <p:pic>
                <p:nvPicPr>
                  <p:cNvPr id="210" name="Picture 2" descr="C:\Users\мм\Desktop\Math 5-glukh 2\127342281-online-internet-courses-tutorial-web-education-concept-vector-flat-cartoon-design-graphic-illustrati.jpg"/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/>
                  <a:srcRect l="65818" t="18987" r="24691" b="70886"/>
                  <a:stretch>
                    <a:fillRect/>
                  </a:stretch>
                </p:blipFill>
                <p:spPr bwMode="auto">
                  <a:xfrm>
                    <a:off x="5105400" y="1432800"/>
                    <a:ext cx="685800" cy="609600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</p:spPr>
              </p:pic>
              <p:pic>
                <p:nvPicPr>
                  <p:cNvPr id="211" name="Picture 2" descr="C:\Users\мм\Desktop\Math 5-glukh 2\127342281-online-internet-courses-tutorial-web-education-concept-vector-flat-cartoon-design-graphic-illustrati.jpg"/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/>
                  <a:srcRect l="72145" t="32911" r="22582" b="59494"/>
                  <a:stretch>
                    <a:fillRect/>
                  </a:stretch>
                </p:blipFill>
                <p:spPr bwMode="auto">
                  <a:xfrm>
                    <a:off x="6195600" y="3048000"/>
                    <a:ext cx="381000" cy="457200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</p:spPr>
              </p:pic>
            </p:grpSp>
            <p:sp>
              <p:nvSpPr>
                <p:cNvPr id="208" name="Freeform 207"/>
                <p:cNvSpPr/>
                <p:nvPr/>
              </p:nvSpPr>
              <p:spPr>
                <a:xfrm>
                  <a:off x="4835347" y="1543507"/>
                  <a:ext cx="1711757" cy="2099463"/>
                </a:xfrm>
                <a:custGeom>
                  <a:avLst/>
                  <a:gdLst>
                    <a:gd name="connsiteX0" fmla="*/ 14631 w 1711757"/>
                    <a:gd name="connsiteY0" fmla="*/ 1199693 h 2099463"/>
                    <a:gd name="connsiteX1" fmla="*/ 0 w 1711757"/>
                    <a:gd name="connsiteY1" fmla="*/ 1126541 h 2099463"/>
                    <a:gd name="connsiteX2" fmla="*/ 21946 w 1711757"/>
                    <a:gd name="connsiteY2" fmla="*/ 907085 h 2099463"/>
                    <a:gd name="connsiteX3" fmla="*/ 87783 w 1711757"/>
                    <a:gd name="connsiteY3" fmla="*/ 453543 h 2099463"/>
                    <a:gd name="connsiteX4" fmla="*/ 138989 w 1711757"/>
                    <a:gd name="connsiteY4" fmla="*/ 124359 h 2099463"/>
                    <a:gd name="connsiteX5" fmla="*/ 153619 w 1711757"/>
                    <a:gd name="connsiteY5" fmla="*/ 7315 h 2099463"/>
                    <a:gd name="connsiteX6" fmla="*/ 182880 w 1711757"/>
                    <a:gd name="connsiteY6" fmla="*/ 0 h 2099463"/>
                    <a:gd name="connsiteX7" fmla="*/ 1697127 w 1711757"/>
                    <a:gd name="connsiteY7" fmla="*/ 877824 h 2099463"/>
                    <a:gd name="connsiteX8" fmla="*/ 1711757 w 1711757"/>
                    <a:gd name="connsiteY8" fmla="*/ 936346 h 2099463"/>
                    <a:gd name="connsiteX9" fmla="*/ 1623975 w 1711757"/>
                    <a:gd name="connsiteY9" fmla="*/ 1543507 h 2099463"/>
                    <a:gd name="connsiteX10" fmla="*/ 1550823 w 1711757"/>
                    <a:gd name="connsiteY10" fmla="*/ 2070202 h 2099463"/>
                    <a:gd name="connsiteX11" fmla="*/ 1528877 w 1711757"/>
                    <a:gd name="connsiteY11" fmla="*/ 2099463 h 2099463"/>
                    <a:gd name="connsiteX12" fmla="*/ 14631 w 1711757"/>
                    <a:gd name="connsiteY12" fmla="*/ 1199693 h 2099463"/>
                    <a:gd name="connsiteX0" fmla="*/ 14631 w 1711757"/>
                    <a:gd name="connsiteY0" fmla="*/ 1199693 h 2099463"/>
                    <a:gd name="connsiteX1" fmla="*/ 0 w 1711757"/>
                    <a:gd name="connsiteY1" fmla="*/ 1126541 h 2099463"/>
                    <a:gd name="connsiteX2" fmla="*/ 21946 w 1711757"/>
                    <a:gd name="connsiteY2" fmla="*/ 907085 h 2099463"/>
                    <a:gd name="connsiteX3" fmla="*/ 87783 w 1711757"/>
                    <a:gd name="connsiteY3" fmla="*/ 453543 h 2099463"/>
                    <a:gd name="connsiteX4" fmla="*/ 138989 w 1711757"/>
                    <a:gd name="connsiteY4" fmla="*/ 124359 h 2099463"/>
                    <a:gd name="connsiteX5" fmla="*/ 153619 w 1711757"/>
                    <a:gd name="connsiteY5" fmla="*/ 7315 h 2099463"/>
                    <a:gd name="connsiteX6" fmla="*/ 182880 w 1711757"/>
                    <a:gd name="connsiteY6" fmla="*/ 0 h 2099463"/>
                    <a:gd name="connsiteX7" fmla="*/ 1697127 w 1711757"/>
                    <a:gd name="connsiteY7" fmla="*/ 877824 h 2099463"/>
                    <a:gd name="connsiteX8" fmla="*/ 1711757 w 1711757"/>
                    <a:gd name="connsiteY8" fmla="*/ 936346 h 2099463"/>
                    <a:gd name="connsiteX9" fmla="*/ 1623975 w 1711757"/>
                    <a:gd name="connsiteY9" fmla="*/ 1543507 h 2099463"/>
                    <a:gd name="connsiteX10" fmla="*/ 1550823 w 1711757"/>
                    <a:gd name="connsiteY10" fmla="*/ 2070202 h 2099463"/>
                    <a:gd name="connsiteX11" fmla="*/ 1528877 w 1711757"/>
                    <a:gd name="connsiteY11" fmla="*/ 2099463 h 2099463"/>
                    <a:gd name="connsiteX12" fmla="*/ 270053 w 1711757"/>
                    <a:gd name="connsiteY12" fmla="*/ 1352093 h 2099463"/>
                    <a:gd name="connsiteX13" fmla="*/ 14631 w 1711757"/>
                    <a:gd name="connsiteY13" fmla="*/ 1199693 h 2099463"/>
                    <a:gd name="connsiteX0" fmla="*/ 41453 w 1711757"/>
                    <a:gd name="connsiteY0" fmla="*/ 1199693 h 2099463"/>
                    <a:gd name="connsiteX1" fmla="*/ 0 w 1711757"/>
                    <a:gd name="connsiteY1" fmla="*/ 1126541 h 2099463"/>
                    <a:gd name="connsiteX2" fmla="*/ 21946 w 1711757"/>
                    <a:gd name="connsiteY2" fmla="*/ 907085 h 2099463"/>
                    <a:gd name="connsiteX3" fmla="*/ 87783 w 1711757"/>
                    <a:gd name="connsiteY3" fmla="*/ 453543 h 2099463"/>
                    <a:gd name="connsiteX4" fmla="*/ 138989 w 1711757"/>
                    <a:gd name="connsiteY4" fmla="*/ 124359 h 2099463"/>
                    <a:gd name="connsiteX5" fmla="*/ 153619 w 1711757"/>
                    <a:gd name="connsiteY5" fmla="*/ 7315 h 2099463"/>
                    <a:gd name="connsiteX6" fmla="*/ 182880 w 1711757"/>
                    <a:gd name="connsiteY6" fmla="*/ 0 h 2099463"/>
                    <a:gd name="connsiteX7" fmla="*/ 1697127 w 1711757"/>
                    <a:gd name="connsiteY7" fmla="*/ 877824 h 2099463"/>
                    <a:gd name="connsiteX8" fmla="*/ 1711757 w 1711757"/>
                    <a:gd name="connsiteY8" fmla="*/ 936346 h 2099463"/>
                    <a:gd name="connsiteX9" fmla="*/ 1623975 w 1711757"/>
                    <a:gd name="connsiteY9" fmla="*/ 1543507 h 2099463"/>
                    <a:gd name="connsiteX10" fmla="*/ 1550823 w 1711757"/>
                    <a:gd name="connsiteY10" fmla="*/ 2070202 h 2099463"/>
                    <a:gd name="connsiteX11" fmla="*/ 1528877 w 1711757"/>
                    <a:gd name="connsiteY11" fmla="*/ 2099463 h 2099463"/>
                    <a:gd name="connsiteX12" fmla="*/ 270053 w 1711757"/>
                    <a:gd name="connsiteY12" fmla="*/ 1352093 h 2099463"/>
                    <a:gd name="connsiteX13" fmla="*/ 41453 w 1711757"/>
                    <a:gd name="connsiteY13" fmla="*/ 1199693 h 2099463"/>
                    <a:gd name="connsiteX0" fmla="*/ 41453 w 1711757"/>
                    <a:gd name="connsiteY0" fmla="*/ 1199693 h 2099463"/>
                    <a:gd name="connsiteX1" fmla="*/ 0 w 1711757"/>
                    <a:gd name="connsiteY1" fmla="*/ 1126541 h 2099463"/>
                    <a:gd name="connsiteX2" fmla="*/ 21946 w 1711757"/>
                    <a:gd name="connsiteY2" fmla="*/ 907085 h 2099463"/>
                    <a:gd name="connsiteX3" fmla="*/ 87783 w 1711757"/>
                    <a:gd name="connsiteY3" fmla="*/ 453543 h 2099463"/>
                    <a:gd name="connsiteX4" fmla="*/ 138989 w 1711757"/>
                    <a:gd name="connsiteY4" fmla="*/ 124359 h 2099463"/>
                    <a:gd name="connsiteX5" fmla="*/ 153619 w 1711757"/>
                    <a:gd name="connsiteY5" fmla="*/ 7315 h 2099463"/>
                    <a:gd name="connsiteX6" fmla="*/ 182880 w 1711757"/>
                    <a:gd name="connsiteY6" fmla="*/ 0 h 2099463"/>
                    <a:gd name="connsiteX7" fmla="*/ 1697127 w 1711757"/>
                    <a:gd name="connsiteY7" fmla="*/ 877824 h 2099463"/>
                    <a:gd name="connsiteX8" fmla="*/ 1711757 w 1711757"/>
                    <a:gd name="connsiteY8" fmla="*/ 936346 h 2099463"/>
                    <a:gd name="connsiteX9" fmla="*/ 1623975 w 1711757"/>
                    <a:gd name="connsiteY9" fmla="*/ 1543507 h 2099463"/>
                    <a:gd name="connsiteX10" fmla="*/ 1550823 w 1711757"/>
                    <a:gd name="connsiteY10" fmla="*/ 2070202 h 2099463"/>
                    <a:gd name="connsiteX11" fmla="*/ 1528877 w 1711757"/>
                    <a:gd name="connsiteY11" fmla="*/ 2099463 h 2099463"/>
                    <a:gd name="connsiteX12" fmla="*/ 270053 w 1711757"/>
                    <a:gd name="connsiteY12" fmla="*/ 1352093 h 2099463"/>
                    <a:gd name="connsiteX13" fmla="*/ 117653 w 1711757"/>
                    <a:gd name="connsiteY13" fmla="*/ 1275893 h 2099463"/>
                    <a:gd name="connsiteX14" fmla="*/ 41453 w 1711757"/>
                    <a:gd name="connsiteY14" fmla="*/ 1199693 h 2099463"/>
                    <a:gd name="connsiteX0" fmla="*/ 41453 w 1711757"/>
                    <a:gd name="connsiteY0" fmla="*/ 1199693 h 2099463"/>
                    <a:gd name="connsiteX1" fmla="*/ 0 w 1711757"/>
                    <a:gd name="connsiteY1" fmla="*/ 1126541 h 2099463"/>
                    <a:gd name="connsiteX2" fmla="*/ 21946 w 1711757"/>
                    <a:gd name="connsiteY2" fmla="*/ 907085 h 2099463"/>
                    <a:gd name="connsiteX3" fmla="*/ 87783 w 1711757"/>
                    <a:gd name="connsiteY3" fmla="*/ 453543 h 2099463"/>
                    <a:gd name="connsiteX4" fmla="*/ 138989 w 1711757"/>
                    <a:gd name="connsiteY4" fmla="*/ 124359 h 2099463"/>
                    <a:gd name="connsiteX5" fmla="*/ 153619 w 1711757"/>
                    <a:gd name="connsiteY5" fmla="*/ 7315 h 2099463"/>
                    <a:gd name="connsiteX6" fmla="*/ 182880 w 1711757"/>
                    <a:gd name="connsiteY6" fmla="*/ 0 h 2099463"/>
                    <a:gd name="connsiteX7" fmla="*/ 1697127 w 1711757"/>
                    <a:gd name="connsiteY7" fmla="*/ 877824 h 2099463"/>
                    <a:gd name="connsiteX8" fmla="*/ 1711757 w 1711757"/>
                    <a:gd name="connsiteY8" fmla="*/ 936346 h 2099463"/>
                    <a:gd name="connsiteX9" fmla="*/ 1623975 w 1711757"/>
                    <a:gd name="connsiteY9" fmla="*/ 1543507 h 2099463"/>
                    <a:gd name="connsiteX10" fmla="*/ 1550823 w 1711757"/>
                    <a:gd name="connsiteY10" fmla="*/ 2070202 h 2099463"/>
                    <a:gd name="connsiteX11" fmla="*/ 1528877 w 1711757"/>
                    <a:gd name="connsiteY11" fmla="*/ 2099463 h 2099463"/>
                    <a:gd name="connsiteX12" fmla="*/ 270053 w 1711757"/>
                    <a:gd name="connsiteY12" fmla="*/ 1352093 h 2099463"/>
                    <a:gd name="connsiteX13" fmla="*/ 117653 w 1711757"/>
                    <a:gd name="connsiteY13" fmla="*/ 1275893 h 2099463"/>
                    <a:gd name="connsiteX14" fmla="*/ 41453 w 1711757"/>
                    <a:gd name="connsiteY14" fmla="*/ 1199693 h 2099463"/>
                    <a:gd name="connsiteX0" fmla="*/ 41453 w 1711757"/>
                    <a:gd name="connsiteY0" fmla="*/ 1199693 h 2099463"/>
                    <a:gd name="connsiteX1" fmla="*/ 0 w 1711757"/>
                    <a:gd name="connsiteY1" fmla="*/ 1126541 h 2099463"/>
                    <a:gd name="connsiteX2" fmla="*/ 21946 w 1711757"/>
                    <a:gd name="connsiteY2" fmla="*/ 907085 h 2099463"/>
                    <a:gd name="connsiteX3" fmla="*/ 87783 w 1711757"/>
                    <a:gd name="connsiteY3" fmla="*/ 453543 h 2099463"/>
                    <a:gd name="connsiteX4" fmla="*/ 138989 w 1711757"/>
                    <a:gd name="connsiteY4" fmla="*/ 124359 h 2099463"/>
                    <a:gd name="connsiteX5" fmla="*/ 153619 w 1711757"/>
                    <a:gd name="connsiteY5" fmla="*/ 7315 h 2099463"/>
                    <a:gd name="connsiteX6" fmla="*/ 182880 w 1711757"/>
                    <a:gd name="connsiteY6" fmla="*/ 0 h 2099463"/>
                    <a:gd name="connsiteX7" fmla="*/ 1697127 w 1711757"/>
                    <a:gd name="connsiteY7" fmla="*/ 877824 h 2099463"/>
                    <a:gd name="connsiteX8" fmla="*/ 1711757 w 1711757"/>
                    <a:gd name="connsiteY8" fmla="*/ 936346 h 2099463"/>
                    <a:gd name="connsiteX9" fmla="*/ 1623975 w 1711757"/>
                    <a:gd name="connsiteY9" fmla="*/ 1543507 h 2099463"/>
                    <a:gd name="connsiteX10" fmla="*/ 1550823 w 1711757"/>
                    <a:gd name="connsiteY10" fmla="*/ 2070202 h 2099463"/>
                    <a:gd name="connsiteX11" fmla="*/ 1528877 w 1711757"/>
                    <a:gd name="connsiteY11" fmla="*/ 2099463 h 2099463"/>
                    <a:gd name="connsiteX12" fmla="*/ 270053 w 1711757"/>
                    <a:gd name="connsiteY12" fmla="*/ 1352093 h 2099463"/>
                    <a:gd name="connsiteX13" fmla="*/ 117653 w 1711757"/>
                    <a:gd name="connsiteY13" fmla="*/ 1275893 h 2099463"/>
                    <a:gd name="connsiteX14" fmla="*/ 41453 w 1711757"/>
                    <a:gd name="connsiteY14" fmla="*/ 1199693 h 2099463"/>
                    <a:gd name="connsiteX0" fmla="*/ 41453 w 1711757"/>
                    <a:gd name="connsiteY0" fmla="*/ 1199693 h 2099463"/>
                    <a:gd name="connsiteX1" fmla="*/ 0 w 1711757"/>
                    <a:gd name="connsiteY1" fmla="*/ 1126541 h 2099463"/>
                    <a:gd name="connsiteX2" fmla="*/ 21946 w 1711757"/>
                    <a:gd name="connsiteY2" fmla="*/ 907085 h 2099463"/>
                    <a:gd name="connsiteX3" fmla="*/ 87783 w 1711757"/>
                    <a:gd name="connsiteY3" fmla="*/ 453543 h 2099463"/>
                    <a:gd name="connsiteX4" fmla="*/ 138989 w 1711757"/>
                    <a:gd name="connsiteY4" fmla="*/ 124359 h 2099463"/>
                    <a:gd name="connsiteX5" fmla="*/ 153619 w 1711757"/>
                    <a:gd name="connsiteY5" fmla="*/ 7315 h 2099463"/>
                    <a:gd name="connsiteX6" fmla="*/ 182880 w 1711757"/>
                    <a:gd name="connsiteY6" fmla="*/ 0 h 2099463"/>
                    <a:gd name="connsiteX7" fmla="*/ 1697127 w 1711757"/>
                    <a:gd name="connsiteY7" fmla="*/ 877824 h 2099463"/>
                    <a:gd name="connsiteX8" fmla="*/ 1711757 w 1711757"/>
                    <a:gd name="connsiteY8" fmla="*/ 936346 h 2099463"/>
                    <a:gd name="connsiteX9" fmla="*/ 1623975 w 1711757"/>
                    <a:gd name="connsiteY9" fmla="*/ 1543507 h 2099463"/>
                    <a:gd name="connsiteX10" fmla="*/ 1550823 w 1711757"/>
                    <a:gd name="connsiteY10" fmla="*/ 2070202 h 2099463"/>
                    <a:gd name="connsiteX11" fmla="*/ 1528877 w 1711757"/>
                    <a:gd name="connsiteY11" fmla="*/ 2099463 h 2099463"/>
                    <a:gd name="connsiteX12" fmla="*/ 270053 w 1711757"/>
                    <a:gd name="connsiteY12" fmla="*/ 1352093 h 2099463"/>
                    <a:gd name="connsiteX13" fmla="*/ 117653 w 1711757"/>
                    <a:gd name="connsiteY13" fmla="*/ 1275893 h 2099463"/>
                    <a:gd name="connsiteX14" fmla="*/ 41453 w 1711757"/>
                    <a:gd name="connsiteY14" fmla="*/ 1199693 h 2099463"/>
                    <a:gd name="connsiteX0" fmla="*/ 41453 w 1711757"/>
                    <a:gd name="connsiteY0" fmla="*/ 1199693 h 2099463"/>
                    <a:gd name="connsiteX1" fmla="*/ 0 w 1711757"/>
                    <a:gd name="connsiteY1" fmla="*/ 1126541 h 2099463"/>
                    <a:gd name="connsiteX2" fmla="*/ 21946 w 1711757"/>
                    <a:gd name="connsiteY2" fmla="*/ 907085 h 2099463"/>
                    <a:gd name="connsiteX3" fmla="*/ 87783 w 1711757"/>
                    <a:gd name="connsiteY3" fmla="*/ 453543 h 2099463"/>
                    <a:gd name="connsiteX4" fmla="*/ 138989 w 1711757"/>
                    <a:gd name="connsiteY4" fmla="*/ 124359 h 2099463"/>
                    <a:gd name="connsiteX5" fmla="*/ 153619 w 1711757"/>
                    <a:gd name="connsiteY5" fmla="*/ 7315 h 2099463"/>
                    <a:gd name="connsiteX6" fmla="*/ 182880 w 1711757"/>
                    <a:gd name="connsiteY6" fmla="*/ 0 h 2099463"/>
                    <a:gd name="connsiteX7" fmla="*/ 1697127 w 1711757"/>
                    <a:gd name="connsiteY7" fmla="*/ 877824 h 2099463"/>
                    <a:gd name="connsiteX8" fmla="*/ 1711757 w 1711757"/>
                    <a:gd name="connsiteY8" fmla="*/ 936346 h 2099463"/>
                    <a:gd name="connsiteX9" fmla="*/ 1623975 w 1711757"/>
                    <a:gd name="connsiteY9" fmla="*/ 1543507 h 2099463"/>
                    <a:gd name="connsiteX10" fmla="*/ 1550823 w 1711757"/>
                    <a:gd name="connsiteY10" fmla="*/ 2070202 h 2099463"/>
                    <a:gd name="connsiteX11" fmla="*/ 1528877 w 1711757"/>
                    <a:gd name="connsiteY11" fmla="*/ 2099463 h 2099463"/>
                    <a:gd name="connsiteX12" fmla="*/ 270053 w 1711757"/>
                    <a:gd name="connsiteY12" fmla="*/ 1352093 h 2099463"/>
                    <a:gd name="connsiteX13" fmla="*/ 117653 w 1711757"/>
                    <a:gd name="connsiteY13" fmla="*/ 1275893 h 2099463"/>
                    <a:gd name="connsiteX14" fmla="*/ 41453 w 1711757"/>
                    <a:gd name="connsiteY14" fmla="*/ 1199693 h 2099463"/>
                    <a:gd name="connsiteX0" fmla="*/ 41453 w 1711757"/>
                    <a:gd name="connsiteY0" fmla="*/ 1199693 h 2099463"/>
                    <a:gd name="connsiteX1" fmla="*/ 0 w 1711757"/>
                    <a:gd name="connsiteY1" fmla="*/ 1126541 h 2099463"/>
                    <a:gd name="connsiteX2" fmla="*/ 21946 w 1711757"/>
                    <a:gd name="connsiteY2" fmla="*/ 907085 h 2099463"/>
                    <a:gd name="connsiteX3" fmla="*/ 87783 w 1711757"/>
                    <a:gd name="connsiteY3" fmla="*/ 453543 h 2099463"/>
                    <a:gd name="connsiteX4" fmla="*/ 138989 w 1711757"/>
                    <a:gd name="connsiteY4" fmla="*/ 124359 h 2099463"/>
                    <a:gd name="connsiteX5" fmla="*/ 153619 w 1711757"/>
                    <a:gd name="connsiteY5" fmla="*/ 7315 h 2099463"/>
                    <a:gd name="connsiteX6" fmla="*/ 182880 w 1711757"/>
                    <a:gd name="connsiteY6" fmla="*/ 0 h 2099463"/>
                    <a:gd name="connsiteX7" fmla="*/ 1697127 w 1711757"/>
                    <a:gd name="connsiteY7" fmla="*/ 877824 h 2099463"/>
                    <a:gd name="connsiteX8" fmla="*/ 1711757 w 1711757"/>
                    <a:gd name="connsiteY8" fmla="*/ 936346 h 2099463"/>
                    <a:gd name="connsiteX9" fmla="*/ 1623975 w 1711757"/>
                    <a:gd name="connsiteY9" fmla="*/ 1543507 h 2099463"/>
                    <a:gd name="connsiteX10" fmla="*/ 1550823 w 1711757"/>
                    <a:gd name="connsiteY10" fmla="*/ 2070202 h 2099463"/>
                    <a:gd name="connsiteX11" fmla="*/ 1528877 w 1711757"/>
                    <a:gd name="connsiteY11" fmla="*/ 2099463 h 2099463"/>
                    <a:gd name="connsiteX12" fmla="*/ 346253 w 1711757"/>
                    <a:gd name="connsiteY12" fmla="*/ 1428293 h 2099463"/>
                    <a:gd name="connsiteX13" fmla="*/ 117653 w 1711757"/>
                    <a:gd name="connsiteY13" fmla="*/ 1275893 h 2099463"/>
                    <a:gd name="connsiteX14" fmla="*/ 41453 w 1711757"/>
                    <a:gd name="connsiteY14" fmla="*/ 1199693 h 2099463"/>
                    <a:gd name="connsiteX0" fmla="*/ 41453 w 1711757"/>
                    <a:gd name="connsiteY0" fmla="*/ 1199693 h 2099463"/>
                    <a:gd name="connsiteX1" fmla="*/ 0 w 1711757"/>
                    <a:gd name="connsiteY1" fmla="*/ 1126541 h 2099463"/>
                    <a:gd name="connsiteX2" fmla="*/ 21946 w 1711757"/>
                    <a:gd name="connsiteY2" fmla="*/ 907085 h 2099463"/>
                    <a:gd name="connsiteX3" fmla="*/ 87783 w 1711757"/>
                    <a:gd name="connsiteY3" fmla="*/ 453543 h 2099463"/>
                    <a:gd name="connsiteX4" fmla="*/ 138989 w 1711757"/>
                    <a:gd name="connsiteY4" fmla="*/ 124359 h 2099463"/>
                    <a:gd name="connsiteX5" fmla="*/ 153619 w 1711757"/>
                    <a:gd name="connsiteY5" fmla="*/ 7315 h 2099463"/>
                    <a:gd name="connsiteX6" fmla="*/ 182880 w 1711757"/>
                    <a:gd name="connsiteY6" fmla="*/ 0 h 2099463"/>
                    <a:gd name="connsiteX7" fmla="*/ 1697127 w 1711757"/>
                    <a:gd name="connsiteY7" fmla="*/ 877824 h 2099463"/>
                    <a:gd name="connsiteX8" fmla="*/ 1711757 w 1711757"/>
                    <a:gd name="connsiteY8" fmla="*/ 936346 h 2099463"/>
                    <a:gd name="connsiteX9" fmla="*/ 1623975 w 1711757"/>
                    <a:gd name="connsiteY9" fmla="*/ 1543507 h 2099463"/>
                    <a:gd name="connsiteX10" fmla="*/ 1550823 w 1711757"/>
                    <a:gd name="connsiteY10" fmla="*/ 2070202 h 2099463"/>
                    <a:gd name="connsiteX11" fmla="*/ 1528877 w 1711757"/>
                    <a:gd name="connsiteY11" fmla="*/ 2099463 h 2099463"/>
                    <a:gd name="connsiteX12" fmla="*/ 346253 w 1711757"/>
                    <a:gd name="connsiteY12" fmla="*/ 1428293 h 2099463"/>
                    <a:gd name="connsiteX13" fmla="*/ 117653 w 1711757"/>
                    <a:gd name="connsiteY13" fmla="*/ 1275893 h 2099463"/>
                    <a:gd name="connsiteX14" fmla="*/ 41453 w 1711757"/>
                    <a:gd name="connsiteY14" fmla="*/ 1199693 h 2099463"/>
                    <a:gd name="connsiteX0" fmla="*/ 41453 w 1711757"/>
                    <a:gd name="connsiteY0" fmla="*/ 1199693 h 2099463"/>
                    <a:gd name="connsiteX1" fmla="*/ 0 w 1711757"/>
                    <a:gd name="connsiteY1" fmla="*/ 1126541 h 2099463"/>
                    <a:gd name="connsiteX2" fmla="*/ 21946 w 1711757"/>
                    <a:gd name="connsiteY2" fmla="*/ 907085 h 2099463"/>
                    <a:gd name="connsiteX3" fmla="*/ 87783 w 1711757"/>
                    <a:gd name="connsiteY3" fmla="*/ 453543 h 2099463"/>
                    <a:gd name="connsiteX4" fmla="*/ 138989 w 1711757"/>
                    <a:gd name="connsiteY4" fmla="*/ 124359 h 2099463"/>
                    <a:gd name="connsiteX5" fmla="*/ 153619 w 1711757"/>
                    <a:gd name="connsiteY5" fmla="*/ 7315 h 2099463"/>
                    <a:gd name="connsiteX6" fmla="*/ 182880 w 1711757"/>
                    <a:gd name="connsiteY6" fmla="*/ 0 h 2099463"/>
                    <a:gd name="connsiteX7" fmla="*/ 1697127 w 1711757"/>
                    <a:gd name="connsiteY7" fmla="*/ 877824 h 2099463"/>
                    <a:gd name="connsiteX8" fmla="*/ 1711757 w 1711757"/>
                    <a:gd name="connsiteY8" fmla="*/ 936346 h 2099463"/>
                    <a:gd name="connsiteX9" fmla="*/ 1623975 w 1711757"/>
                    <a:gd name="connsiteY9" fmla="*/ 1543507 h 2099463"/>
                    <a:gd name="connsiteX10" fmla="*/ 1550823 w 1711757"/>
                    <a:gd name="connsiteY10" fmla="*/ 2070202 h 2099463"/>
                    <a:gd name="connsiteX11" fmla="*/ 1528877 w 1711757"/>
                    <a:gd name="connsiteY11" fmla="*/ 2099463 h 2099463"/>
                    <a:gd name="connsiteX12" fmla="*/ 346253 w 1711757"/>
                    <a:gd name="connsiteY12" fmla="*/ 1428293 h 2099463"/>
                    <a:gd name="connsiteX13" fmla="*/ 117653 w 1711757"/>
                    <a:gd name="connsiteY13" fmla="*/ 1275893 h 2099463"/>
                    <a:gd name="connsiteX14" fmla="*/ 41453 w 1711757"/>
                    <a:gd name="connsiteY14" fmla="*/ 1199693 h 2099463"/>
                    <a:gd name="connsiteX0" fmla="*/ 41453 w 1711757"/>
                    <a:gd name="connsiteY0" fmla="*/ 1199693 h 2099463"/>
                    <a:gd name="connsiteX1" fmla="*/ 0 w 1711757"/>
                    <a:gd name="connsiteY1" fmla="*/ 1126541 h 2099463"/>
                    <a:gd name="connsiteX2" fmla="*/ 21946 w 1711757"/>
                    <a:gd name="connsiteY2" fmla="*/ 907085 h 2099463"/>
                    <a:gd name="connsiteX3" fmla="*/ 87783 w 1711757"/>
                    <a:gd name="connsiteY3" fmla="*/ 453543 h 2099463"/>
                    <a:gd name="connsiteX4" fmla="*/ 138989 w 1711757"/>
                    <a:gd name="connsiteY4" fmla="*/ 124359 h 2099463"/>
                    <a:gd name="connsiteX5" fmla="*/ 153619 w 1711757"/>
                    <a:gd name="connsiteY5" fmla="*/ 7315 h 2099463"/>
                    <a:gd name="connsiteX6" fmla="*/ 182880 w 1711757"/>
                    <a:gd name="connsiteY6" fmla="*/ 0 h 2099463"/>
                    <a:gd name="connsiteX7" fmla="*/ 1697127 w 1711757"/>
                    <a:gd name="connsiteY7" fmla="*/ 877824 h 2099463"/>
                    <a:gd name="connsiteX8" fmla="*/ 1711757 w 1711757"/>
                    <a:gd name="connsiteY8" fmla="*/ 936346 h 2099463"/>
                    <a:gd name="connsiteX9" fmla="*/ 1623975 w 1711757"/>
                    <a:gd name="connsiteY9" fmla="*/ 1543507 h 2099463"/>
                    <a:gd name="connsiteX10" fmla="*/ 1550823 w 1711757"/>
                    <a:gd name="connsiteY10" fmla="*/ 2070202 h 2099463"/>
                    <a:gd name="connsiteX11" fmla="*/ 1528877 w 1711757"/>
                    <a:gd name="connsiteY11" fmla="*/ 2099463 h 2099463"/>
                    <a:gd name="connsiteX12" fmla="*/ 422453 w 1711757"/>
                    <a:gd name="connsiteY12" fmla="*/ 1504493 h 2099463"/>
                    <a:gd name="connsiteX13" fmla="*/ 117653 w 1711757"/>
                    <a:gd name="connsiteY13" fmla="*/ 1275893 h 2099463"/>
                    <a:gd name="connsiteX14" fmla="*/ 41453 w 1711757"/>
                    <a:gd name="connsiteY14" fmla="*/ 1199693 h 2099463"/>
                    <a:gd name="connsiteX0" fmla="*/ 41453 w 1711757"/>
                    <a:gd name="connsiteY0" fmla="*/ 1199693 h 2099463"/>
                    <a:gd name="connsiteX1" fmla="*/ 0 w 1711757"/>
                    <a:gd name="connsiteY1" fmla="*/ 1126541 h 2099463"/>
                    <a:gd name="connsiteX2" fmla="*/ 21946 w 1711757"/>
                    <a:gd name="connsiteY2" fmla="*/ 907085 h 2099463"/>
                    <a:gd name="connsiteX3" fmla="*/ 87783 w 1711757"/>
                    <a:gd name="connsiteY3" fmla="*/ 453543 h 2099463"/>
                    <a:gd name="connsiteX4" fmla="*/ 138989 w 1711757"/>
                    <a:gd name="connsiteY4" fmla="*/ 124359 h 2099463"/>
                    <a:gd name="connsiteX5" fmla="*/ 153619 w 1711757"/>
                    <a:gd name="connsiteY5" fmla="*/ 7315 h 2099463"/>
                    <a:gd name="connsiteX6" fmla="*/ 182880 w 1711757"/>
                    <a:gd name="connsiteY6" fmla="*/ 0 h 2099463"/>
                    <a:gd name="connsiteX7" fmla="*/ 1697127 w 1711757"/>
                    <a:gd name="connsiteY7" fmla="*/ 877824 h 2099463"/>
                    <a:gd name="connsiteX8" fmla="*/ 1711757 w 1711757"/>
                    <a:gd name="connsiteY8" fmla="*/ 936346 h 2099463"/>
                    <a:gd name="connsiteX9" fmla="*/ 1623975 w 1711757"/>
                    <a:gd name="connsiteY9" fmla="*/ 1543507 h 2099463"/>
                    <a:gd name="connsiteX10" fmla="*/ 1550823 w 1711757"/>
                    <a:gd name="connsiteY10" fmla="*/ 2070202 h 2099463"/>
                    <a:gd name="connsiteX11" fmla="*/ 1528877 w 1711757"/>
                    <a:gd name="connsiteY11" fmla="*/ 2099463 h 2099463"/>
                    <a:gd name="connsiteX12" fmla="*/ 498653 w 1711757"/>
                    <a:gd name="connsiteY12" fmla="*/ 1504493 h 2099463"/>
                    <a:gd name="connsiteX13" fmla="*/ 117653 w 1711757"/>
                    <a:gd name="connsiteY13" fmla="*/ 1275893 h 2099463"/>
                    <a:gd name="connsiteX14" fmla="*/ 41453 w 1711757"/>
                    <a:gd name="connsiteY14" fmla="*/ 1199693 h 2099463"/>
                    <a:gd name="connsiteX0" fmla="*/ 41453 w 1711757"/>
                    <a:gd name="connsiteY0" fmla="*/ 1199693 h 2099463"/>
                    <a:gd name="connsiteX1" fmla="*/ 0 w 1711757"/>
                    <a:gd name="connsiteY1" fmla="*/ 1126541 h 2099463"/>
                    <a:gd name="connsiteX2" fmla="*/ 21946 w 1711757"/>
                    <a:gd name="connsiteY2" fmla="*/ 907085 h 2099463"/>
                    <a:gd name="connsiteX3" fmla="*/ 87783 w 1711757"/>
                    <a:gd name="connsiteY3" fmla="*/ 453543 h 2099463"/>
                    <a:gd name="connsiteX4" fmla="*/ 138989 w 1711757"/>
                    <a:gd name="connsiteY4" fmla="*/ 124359 h 2099463"/>
                    <a:gd name="connsiteX5" fmla="*/ 153619 w 1711757"/>
                    <a:gd name="connsiteY5" fmla="*/ 7315 h 2099463"/>
                    <a:gd name="connsiteX6" fmla="*/ 182880 w 1711757"/>
                    <a:gd name="connsiteY6" fmla="*/ 0 h 2099463"/>
                    <a:gd name="connsiteX7" fmla="*/ 1697127 w 1711757"/>
                    <a:gd name="connsiteY7" fmla="*/ 877824 h 2099463"/>
                    <a:gd name="connsiteX8" fmla="*/ 1711757 w 1711757"/>
                    <a:gd name="connsiteY8" fmla="*/ 936346 h 2099463"/>
                    <a:gd name="connsiteX9" fmla="*/ 1623975 w 1711757"/>
                    <a:gd name="connsiteY9" fmla="*/ 1543507 h 2099463"/>
                    <a:gd name="connsiteX10" fmla="*/ 1550823 w 1711757"/>
                    <a:gd name="connsiteY10" fmla="*/ 2070202 h 2099463"/>
                    <a:gd name="connsiteX11" fmla="*/ 1528877 w 1711757"/>
                    <a:gd name="connsiteY11" fmla="*/ 2099463 h 2099463"/>
                    <a:gd name="connsiteX12" fmla="*/ 498653 w 1711757"/>
                    <a:gd name="connsiteY12" fmla="*/ 1504493 h 2099463"/>
                    <a:gd name="connsiteX13" fmla="*/ 117653 w 1711757"/>
                    <a:gd name="connsiteY13" fmla="*/ 1275893 h 2099463"/>
                    <a:gd name="connsiteX14" fmla="*/ 41453 w 1711757"/>
                    <a:gd name="connsiteY14" fmla="*/ 1199693 h 2099463"/>
                    <a:gd name="connsiteX0" fmla="*/ 41453 w 1711757"/>
                    <a:gd name="connsiteY0" fmla="*/ 1199693 h 2099463"/>
                    <a:gd name="connsiteX1" fmla="*/ 0 w 1711757"/>
                    <a:gd name="connsiteY1" fmla="*/ 1126541 h 2099463"/>
                    <a:gd name="connsiteX2" fmla="*/ 21946 w 1711757"/>
                    <a:gd name="connsiteY2" fmla="*/ 907085 h 2099463"/>
                    <a:gd name="connsiteX3" fmla="*/ 87783 w 1711757"/>
                    <a:gd name="connsiteY3" fmla="*/ 453543 h 2099463"/>
                    <a:gd name="connsiteX4" fmla="*/ 138989 w 1711757"/>
                    <a:gd name="connsiteY4" fmla="*/ 124359 h 2099463"/>
                    <a:gd name="connsiteX5" fmla="*/ 153619 w 1711757"/>
                    <a:gd name="connsiteY5" fmla="*/ 7315 h 2099463"/>
                    <a:gd name="connsiteX6" fmla="*/ 182880 w 1711757"/>
                    <a:gd name="connsiteY6" fmla="*/ 0 h 2099463"/>
                    <a:gd name="connsiteX7" fmla="*/ 1697127 w 1711757"/>
                    <a:gd name="connsiteY7" fmla="*/ 877824 h 2099463"/>
                    <a:gd name="connsiteX8" fmla="*/ 1711757 w 1711757"/>
                    <a:gd name="connsiteY8" fmla="*/ 936346 h 2099463"/>
                    <a:gd name="connsiteX9" fmla="*/ 1623975 w 1711757"/>
                    <a:gd name="connsiteY9" fmla="*/ 1543507 h 2099463"/>
                    <a:gd name="connsiteX10" fmla="*/ 1550823 w 1711757"/>
                    <a:gd name="connsiteY10" fmla="*/ 2070202 h 2099463"/>
                    <a:gd name="connsiteX11" fmla="*/ 1528877 w 1711757"/>
                    <a:gd name="connsiteY11" fmla="*/ 2099463 h 2099463"/>
                    <a:gd name="connsiteX12" fmla="*/ 498653 w 1711757"/>
                    <a:gd name="connsiteY12" fmla="*/ 1504493 h 2099463"/>
                    <a:gd name="connsiteX13" fmla="*/ 117653 w 1711757"/>
                    <a:gd name="connsiteY13" fmla="*/ 1275893 h 2099463"/>
                    <a:gd name="connsiteX14" fmla="*/ 41453 w 1711757"/>
                    <a:gd name="connsiteY14" fmla="*/ 1199693 h 2099463"/>
                    <a:gd name="connsiteX0" fmla="*/ 41453 w 1711757"/>
                    <a:gd name="connsiteY0" fmla="*/ 1199693 h 2099463"/>
                    <a:gd name="connsiteX1" fmla="*/ 0 w 1711757"/>
                    <a:gd name="connsiteY1" fmla="*/ 1126541 h 2099463"/>
                    <a:gd name="connsiteX2" fmla="*/ 21946 w 1711757"/>
                    <a:gd name="connsiteY2" fmla="*/ 907085 h 2099463"/>
                    <a:gd name="connsiteX3" fmla="*/ 87783 w 1711757"/>
                    <a:gd name="connsiteY3" fmla="*/ 453543 h 2099463"/>
                    <a:gd name="connsiteX4" fmla="*/ 138989 w 1711757"/>
                    <a:gd name="connsiteY4" fmla="*/ 124359 h 2099463"/>
                    <a:gd name="connsiteX5" fmla="*/ 153619 w 1711757"/>
                    <a:gd name="connsiteY5" fmla="*/ 7315 h 2099463"/>
                    <a:gd name="connsiteX6" fmla="*/ 182880 w 1711757"/>
                    <a:gd name="connsiteY6" fmla="*/ 0 h 2099463"/>
                    <a:gd name="connsiteX7" fmla="*/ 1697127 w 1711757"/>
                    <a:gd name="connsiteY7" fmla="*/ 877824 h 2099463"/>
                    <a:gd name="connsiteX8" fmla="*/ 1711757 w 1711757"/>
                    <a:gd name="connsiteY8" fmla="*/ 936346 h 2099463"/>
                    <a:gd name="connsiteX9" fmla="*/ 1623975 w 1711757"/>
                    <a:gd name="connsiteY9" fmla="*/ 1543507 h 2099463"/>
                    <a:gd name="connsiteX10" fmla="*/ 1550823 w 1711757"/>
                    <a:gd name="connsiteY10" fmla="*/ 2070202 h 2099463"/>
                    <a:gd name="connsiteX11" fmla="*/ 1528877 w 1711757"/>
                    <a:gd name="connsiteY11" fmla="*/ 2099463 h 2099463"/>
                    <a:gd name="connsiteX12" fmla="*/ 498653 w 1711757"/>
                    <a:gd name="connsiteY12" fmla="*/ 1504493 h 2099463"/>
                    <a:gd name="connsiteX13" fmla="*/ 117653 w 1711757"/>
                    <a:gd name="connsiteY13" fmla="*/ 1275893 h 2099463"/>
                    <a:gd name="connsiteX14" fmla="*/ 41453 w 1711757"/>
                    <a:gd name="connsiteY14" fmla="*/ 1199693 h 209946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</a:cxnLst>
                  <a:rect l="l" t="t" r="r" b="b"/>
                  <a:pathLst>
                    <a:path w="1711757" h="2099463">
                      <a:moveTo>
                        <a:pt x="41453" y="1199693"/>
                      </a:moveTo>
                      <a:lnTo>
                        <a:pt x="0" y="1126541"/>
                      </a:lnTo>
                      <a:lnTo>
                        <a:pt x="21946" y="907085"/>
                      </a:lnTo>
                      <a:lnTo>
                        <a:pt x="87783" y="453543"/>
                      </a:lnTo>
                      <a:lnTo>
                        <a:pt x="138989" y="124359"/>
                      </a:lnTo>
                      <a:lnTo>
                        <a:pt x="153619" y="7315"/>
                      </a:lnTo>
                      <a:lnTo>
                        <a:pt x="182880" y="0"/>
                      </a:lnTo>
                      <a:lnTo>
                        <a:pt x="1697127" y="877824"/>
                      </a:lnTo>
                      <a:lnTo>
                        <a:pt x="1711757" y="936346"/>
                      </a:lnTo>
                      <a:lnTo>
                        <a:pt x="1623975" y="1543507"/>
                      </a:lnTo>
                      <a:lnTo>
                        <a:pt x="1550823" y="2070202"/>
                      </a:lnTo>
                      <a:lnTo>
                        <a:pt x="1528877" y="2099463"/>
                      </a:lnTo>
                      <a:lnTo>
                        <a:pt x="498653" y="1504493"/>
                      </a:lnTo>
                      <a:lnTo>
                        <a:pt x="117653" y="1275893"/>
                      </a:lnTo>
                      <a:cubicBezTo>
                        <a:pt x="92253" y="1250493"/>
                        <a:pt x="76378" y="1248906"/>
                        <a:pt x="41453" y="1199693"/>
                      </a:cubicBezTo>
                      <a:close/>
                    </a:path>
                  </a:pathLst>
                </a:custGeom>
                <a:solidFill>
                  <a:srgbClr val="B66DFF"/>
                </a:solidFill>
                <a:ln>
                  <a:noFill/>
                </a:ln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y-AM"/>
                </a:p>
              </p:txBody>
            </p:sp>
          </p:grpSp>
          <p:sp>
            <p:nvSpPr>
              <p:cNvPr id="206" name="Freeform 205"/>
              <p:cNvSpPr/>
              <p:nvPr/>
            </p:nvSpPr>
            <p:spPr>
              <a:xfrm>
                <a:off x="5598543" y="2829464"/>
                <a:ext cx="1207699" cy="1423359"/>
              </a:xfrm>
              <a:custGeom>
                <a:avLst/>
                <a:gdLst>
                  <a:gd name="connsiteX0" fmla="*/ 1043797 w 1207699"/>
                  <a:gd name="connsiteY0" fmla="*/ 1302589 h 1423359"/>
                  <a:gd name="connsiteX1" fmla="*/ 888521 w 1207699"/>
                  <a:gd name="connsiteY1" fmla="*/ 1414732 h 1423359"/>
                  <a:gd name="connsiteX2" fmla="*/ 655608 w 1207699"/>
                  <a:gd name="connsiteY2" fmla="*/ 1423359 h 1423359"/>
                  <a:gd name="connsiteX3" fmla="*/ 379563 w 1207699"/>
                  <a:gd name="connsiteY3" fmla="*/ 1268083 h 1423359"/>
                  <a:gd name="connsiteX4" fmla="*/ 0 w 1207699"/>
                  <a:gd name="connsiteY4" fmla="*/ 957532 h 1423359"/>
                  <a:gd name="connsiteX5" fmla="*/ 43132 w 1207699"/>
                  <a:gd name="connsiteY5" fmla="*/ 396815 h 1423359"/>
                  <a:gd name="connsiteX6" fmla="*/ 129397 w 1207699"/>
                  <a:gd name="connsiteY6" fmla="*/ 146649 h 1423359"/>
                  <a:gd name="connsiteX7" fmla="*/ 345057 w 1207699"/>
                  <a:gd name="connsiteY7" fmla="*/ 43132 h 1423359"/>
                  <a:gd name="connsiteX8" fmla="*/ 517585 w 1207699"/>
                  <a:gd name="connsiteY8" fmla="*/ 0 h 1423359"/>
                  <a:gd name="connsiteX9" fmla="*/ 655608 w 1207699"/>
                  <a:gd name="connsiteY9" fmla="*/ 0 h 1423359"/>
                  <a:gd name="connsiteX10" fmla="*/ 914400 w 1207699"/>
                  <a:gd name="connsiteY10" fmla="*/ 34506 h 1423359"/>
                  <a:gd name="connsiteX11" fmla="*/ 1121434 w 1207699"/>
                  <a:gd name="connsiteY11" fmla="*/ 77638 h 1423359"/>
                  <a:gd name="connsiteX12" fmla="*/ 1121434 w 1207699"/>
                  <a:gd name="connsiteY12" fmla="*/ 77638 h 1423359"/>
                  <a:gd name="connsiteX13" fmla="*/ 1173193 w 1207699"/>
                  <a:gd name="connsiteY13" fmla="*/ 120770 h 1423359"/>
                  <a:gd name="connsiteX14" fmla="*/ 1199072 w 1207699"/>
                  <a:gd name="connsiteY14" fmla="*/ 163902 h 1423359"/>
                  <a:gd name="connsiteX15" fmla="*/ 1207699 w 1207699"/>
                  <a:gd name="connsiteY15" fmla="*/ 198408 h 1423359"/>
                  <a:gd name="connsiteX16" fmla="*/ 1207699 w 1207699"/>
                  <a:gd name="connsiteY16" fmla="*/ 250166 h 1423359"/>
                  <a:gd name="connsiteX17" fmla="*/ 1199072 w 1207699"/>
                  <a:gd name="connsiteY17" fmla="*/ 310551 h 14233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1207699" h="1423359">
                    <a:moveTo>
                      <a:pt x="1043797" y="1302589"/>
                    </a:moveTo>
                    <a:lnTo>
                      <a:pt x="888521" y="1414732"/>
                    </a:lnTo>
                    <a:lnTo>
                      <a:pt x="655608" y="1423359"/>
                    </a:lnTo>
                    <a:lnTo>
                      <a:pt x="379563" y="1268083"/>
                    </a:lnTo>
                    <a:lnTo>
                      <a:pt x="0" y="957532"/>
                    </a:lnTo>
                    <a:lnTo>
                      <a:pt x="43132" y="396815"/>
                    </a:lnTo>
                    <a:lnTo>
                      <a:pt x="129397" y="146649"/>
                    </a:lnTo>
                    <a:lnTo>
                      <a:pt x="345057" y="43132"/>
                    </a:lnTo>
                    <a:lnTo>
                      <a:pt x="517585" y="0"/>
                    </a:lnTo>
                    <a:lnTo>
                      <a:pt x="655608" y="0"/>
                    </a:lnTo>
                    <a:lnTo>
                      <a:pt x="914400" y="34506"/>
                    </a:lnTo>
                    <a:lnTo>
                      <a:pt x="1121434" y="77638"/>
                    </a:lnTo>
                    <a:lnTo>
                      <a:pt x="1121434" y="77638"/>
                    </a:lnTo>
                    <a:lnTo>
                      <a:pt x="1173193" y="120770"/>
                    </a:lnTo>
                    <a:lnTo>
                      <a:pt x="1199072" y="163902"/>
                    </a:lnTo>
                    <a:lnTo>
                      <a:pt x="1207699" y="198408"/>
                    </a:lnTo>
                    <a:lnTo>
                      <a:pt x="1207699" y="250166"/>
                    </a:lnTo>
                    <a:lnTo>
                      <a:pt x="1199072" y="310551"/>
                    </a:lnTo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hy-AM"/>
              </a:p>
            </p:txBody>
          </p:sp>
        </p:grpSp>
        <p:sp>
          <p:nvSpPr>
            <p:cNvPr id="204" name="TextBox 203"/>
            <p:cNvSpPr txBox="1"/>
            <p:nvPr/>
          </p:nvSpPr>
          <p:spPr>
            <a:xfrm rot="240000">
              <a:off x="6254374" y="3847963"/>
              <a:ext cx="2676141" cy="664517"/>
            </a:xfrm>
            <a:prstGeom prst="rect">
              <a:avLst/>
            </a:prstGeom>
            <a:noFill/>
            <a:scene3d>
              <a:camera prst="isometricLeftDown"/>
              <a:lightRig rig="threePt" dir="t"/>
            </a:scene3d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3200" b="1" dirty="0" smtClean="0">
                  <a:ln w="0">
                    <a:solidFill>
                      <a:srgbClr val="FFEBF5"/>
                    </a:solidFill>
                  </a:ln>
                  <a:solidFill>
                    <a:schemeClr val="bg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Sylfaen" pitchFamily="18" charset="0"/>
                </a:rPr>
                <a:t>5+2=7</a:t>
              </a:r>
              <a:r>
                <a:rPr lang="en-US" sz="3200" b="1" dirty="0" smtClean="0">
                  <a:ln w="0">
                    <a:solidFill>
                      <a:srgbClr val="FFEBF5"/>
                    </a:solidFill>
                  </a:ln>
                  <a:solidFill>
                    <a:schemeClr val="bg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Sylfaen" pitchFamily="18" charset="0"/>
                </a:rPr>
                <a:t> </a:t>
              </a:r>
              <a:r>
                <a:rPr lang="ru-RU" sz="3200" b="1" dirty="0" smtClean="0">
                  <a:ln w="0">
                    <a:solidFill>
                      <a:srgbClr val="FFEBF5"/>
                    </a:solidFill>
                  </a:ln>
                  <a:solidFill>
                    <a:schemeClr val="bg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Sylfaen" pitchFamily="18" charset="0"/>
                </a:rPr>
                <a:t> </a:t>
              </a:r>
              <a:r>
                <a:rPr lang="en-US" sz="3200" b="1" dirty="0" smtClean="0">
                  <a:ln w="0">
                    <a:solidFill>
                      <a:srgbClr val="FFEBF5"/>
                    </a:solidFill>
                  </a:ln>
                  <a:solidFill>
                    <a:schemeClr val="bg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Sylfaen" pitchFamily="18" charset="0"/>
                </a:rPr>
                <a:t> </a:t>
              </a:r>
              <a:endParaRPr lang="en-CA" sz="3200" b="1" i="1" dirty="0">
                <a:ln w="0">
                  <a:solidFill>
                    <a:srgbClr val="FFEBF5"/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Fill>
                  <a:solidFill>
                    <a:srgbClr val="8CD200"/>
                  </a:solidFill>
                </a:uFill>
                <a:latin typeface="Sylfaen" pitchFamily="18" charset="0"/>
              </a:endParaRPr>
            </a:p>
          </p:txBody>
        </p:sp>
      </p:grpSp>
      <p:sp>
        <p:nvSpPr>
          <p:cNvPr id="212" name="TextBox 211"/>
          <p:cNvSpPr txBox="1"/>
          <p:nvPr/>
        </p:nvSpPr>
        <p:spPr>
          <a:xfrm>
            <a:off x="1066800" y="4617184"/>
            <a:ext cx="47244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dirty="0" smtClean="0">
                <a:ln w="0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Sylfaen" pitchFamily="18" charset="0"/>
              </a:rPr>
              <a:t>                   ի</a:t>
            </a:r>
            <a:r>
              <a:rPr lang="hy-AM" sz="2000" b="1" i="1" dirty="0" smtClean="0">
                <a:ln w="0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Sylfaen" pitchFamily="18" charset="0"/>
              </a:rPr>
              <a:t>նչ</a:t>
            </a:r>
            <a:r>
              <a:rPr lang="ru-RU" sz="2000" b="1" i="1" dirty="0" smtClean="0">
                <a:ln w="0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Sylfaen" pitchFamily="18" charset="0"/>
              </a:rPr>
              <a:t> </a:t>
            </a:r>
            <a:r>
              <a:rPr lang="hy-AM" sz="2000" b="1" i="1" dirty="0" smtClean="0">
                <a:ln w="0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Sylfaen" pitchFamily="18" charset="0"/>
              </a:rPr>
              <a:t> հաջորդականությամ</a:t>
            </a:r>
            <a:r>
              <a:rPr lang="ru-RU" sz="2000" b="1" i="1" dirty="0" smtClean="0">
                <a:ln w="0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Sylfaen" pitchFamily="18" charset="0"/>
              </a:rPr>
              <a:t>բ  </a:t>
            </a:r>
            <a:r>
              <a:rPr lang="hy-AM" sz="2000" b="1" i="1" dirty="0" smtClean="0">
                <a:ln w="0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Sylfaen" pitchFamily="18" charset="0"/>
              </a:rPr>
              <a:t>էլ</a:t>
            </a:r>
            <a:r>
              <a:rPr lang="ru-RU" sz="2000" b="1" i="1" dirty="0" smtClean="0">
                <a:ln w="0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Sylfaen" pitchFamily="18" charset="0"/>
              </a:rPr>
              <a:t>  գ</a:t>
            </a:r>
            <a:r>
              <a:rPr lang="hy-AM" sz="2000" b="1" i="1" dirty="0" smtClean="0">
                <a:ln w="0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Sylfaen" pitchFamily="18" charset="0"/>
              </a:rPr>
              <a:t>ումարենք</a:t>
            </a:r>
            <a:r>
              <a:rPr lang="ru-RU" sz="2000" b="1" i="1" dirty="0" smtClean="0">
                <a:ln w="0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Sylfaen" pitchFamily="18" charset="0"/>
              </a:rPr>
              <a:t> </a:t>
            </a:r>
            <a:r>
              <a:rPr lang="hy-AM" sz="2000" b="1" i="1" dirty="0" smtClean="0">
                <a:ln w="0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Sylfaen" pitchFamily="18" charset="0"/>
              </a:rPr>
              <a:t> թվերը, </a:t>
            </a:r>
            <a:r>
              <a:rPr lang="ru-RU" sz="2000" b="1" i="1" dirty="0" smtClean="0">
                <a:ln w="0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Sylfaen" pitchFamily="18" charset="0"/>
              </a:rPr>
              <a:t> </a:t>
            </a:r>
            <a:r>
              <a:rPr lang="hy-AM" sz="2000" b="1" i="1" dirty="0" smtClean="0">
                <a:ln w="0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Sylfaen" pitchFamily="18" charset="0"/>
              </a:rPr>
              <a:t>նրանցում պարունակվող </a:t>
            </a:r>
            <a:r>
              <a:rPr lang="ru-RU" sz="2000" b="1" i="1" dirty="0" smtClean="0">
                <a:ln w="0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Sylfaen" pitchFamily="18" charset="0"/>
              </a:rPr>
              <a:t> </a:t>
            </a:r>
            <a:r>
              <a:rPr lang="hy-AM" sz="2000" b="1" i="1" dirty="0" smtClean="0">
                <a:ln w="0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Sylfaen" pitchFamily="18" charset="0"/>
              </a:rPr>
              <a:t>մեկերի</a:t>
            </a:r>
            <a:r>
              <a:rPr lang="ru-RU" sz="2000" b="1" i="1" dirty="0" smtClean="0">
                <a:ln w="0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Sylfaen" pitchFamily="18" charset="0"/>
              </a:rPr>
              <a:t> </a:t>
            </a:r>
            <a:r>
              <a:rPr lang="hy-AM" sz="2000" b="1" i="1" dirty="0" smtClean="0">
                <a:ln w="0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Sylfaen" pitchFamily="18" charset="0"/>
              </a:rPr>
              <a:t> ընդհանուր քանակը</a:t>
            </a:r>
            <a:r>
              <a:rPr lang="ru-RU" sz="2000" b="1" i="1" dirty="0" smtClean="0">
                <a:ln w="0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Sylfaen" pitchFamily="18" charset="0"/>
              </a:rPr>
              <a:t> </a:t>
            </a:r>
            <a:r>
              <a:rPr lang="hy-AM" sz="2000" b="1" i="1" dirty="0" smtClean="0">
                <a:ln w="0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Sylfaen" pitchFamily="18" charset="0"/>
              </a:rPr>
              <a:t> (իսկ</a:t>
            </a:r>
            <a:r>
              <a:rPr lang="ru-RU" sz="2000" b="1" i="1" dirty="0" smtClean="0">
                <a:ln w="0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Sylfaen" pitchFamily="18" charset="0"/>
              </a:rPr>
              <a:t>  դ</a:t>
            </a:r>
            <a:r>
              <a:rPr lang="hy-AM" sz="2000" b="1" i="1" dirty="0" smtClean="0">
                <a:ln w="0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Sylfaen" pitchFamily="18" charset="0"/>
              </a:rPr>
              <a:t>ա</a:t>
            </a:r>
            <a:r>
              <a:rPr lang="ru-RU" sz="2000" b="1" i="1" dirty="0" smtClean="0">
                <a:ln w="0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Sylfaen" pitchFamily="18" charset="0"/>
              </a:rPr>
              <a:t> </a:t>
            </a:r>
            <a:r>
              <a:rPr lang="hy-AM" sz="2000" b="1" i="1" dirty="0" smtClean="0">
                <a:ln w="0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Sylfaen" pitchFamily="18" charset="0"/>
              </a:rPr>
              <a:t> էլ</a:t>
            </a:r>
            <a:r>
              <a:rPr lang="ru-RU" sz="2000" b="1" i="1" dirty="0" smtClean="0">
                <a:ln w="0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Sylfaen" pitchFamily="18" charset="0"/>
              </a:rPr>
              <a:t> </a:t>
            </a:r>
            <a:r>
              <a:rPr lang="hy-AM" sz="2000" b="1" i="1" dirty="0" smtClean="0">
                <a:ln w="0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Sylfaen" pitchFamily="18" charset="0"/>
              </a:rPr>
              <a:t> հենց</a:t>
            </a:r>
            <a:r>
              <a:rPr lang="ru-RU" sz="2000" b="1" i="1" dirty="0" smtClean="0">
                <a:ln w="0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Sylfaen" pitchFamily="18" charset="0"/>
              </a:rPr>
              <a:t> </a:t>
            </a:r>
            <a:r>
              <a:rPr lang="hy-AM" sz="2000" b="1" i="1" dirty="0" smtClean="0">
                <a:ln w="0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Sylfaen" pitchFamily="18" charset="0"/>
              </a:rPr>
              <a:t> թվերի </a:t>
            </a:r>
            <a:r>
              <a:rPr lang="ru-RU" sz="2000" b="1" i="1" dirty="0" smtClean="0">
                <a:ln w="0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Sylfaen" pitchFamily="18" charset="0"/>
              </a:rPr>
              <a:t> </a:t>
            </a:r>
            <a:r>
              <a:rPr lang="hy-AM" sz="2000" b="1" i="1" dirty="0" smtClean="0">
                <a:ln w="0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Sylfaen" pitchFamily="18" charset="0"/>
              </a:rPr>
              <a:t>գումարն</a:t>
            </a:r>
            <a:r>
              <a:rPr lang="ru-RU" sz="2000" b="1" i="1" dirty="0" smtClean="0">
                <a:ln w="0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Sylfaen" pitchFamily="18" charset="0"/>
              </a:rPr>
              <a:t> </a:t>
            </a:r>
            <a:r>
              <a:rPr lang="hy-AM" sz="2000" b="1" i="1" dirty="0" smtClean="0">
                <a:ln w="0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Sylfaen" pitchFamily="18" charset="0"/>
              </a:rPr>
              <a:t> է)</a:t>
            </a:r>
            <a:r>
              <a:rPr lang="ru-RU" sz="2000" b="1" i="1" dirty="0" smtClean="0">
                <a:ln w="0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Sylfaen" pitchFamily="18" charset="0"/>
              </a:rPr>
              <a:t> </a:t>
            </a:r>
            <a:r>
              <a:rPr lang="hy-AM" sz="2000" b="1" i="1" dirty="0" smtClean="0">
                <a:ln w="0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Sylfaen" pitchFamily="18" charset="0"/>
              </a:rPr>
              <a:t> կմնա </a:t>
            </a:r>
            <a:r>
              <a:rPr lang="ru-RU" sz="2000" b="1" i="1" dirty="0" smtClean="0">
                <a:ln w="0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Sylfaen" pitchFamily="18" charset="0"/>
              </a:rPr>
              <a:t> </a:t>
            </a:r>
            <a:r>
              <a:rPr lang="hy-AM" sz="2000" b="1" i="1" dirty="0" smtClean="0">
                <a:ln w="0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Sylfaen" pitchFamily="18" charset="0"/>
              </a:rPr>
              <a:t>նույնը:</a:t>
            </a:r>
            <a:endParaRPr lang="en-CA" sz="2000" b="1" i="1" dirty="0">
              <a:ln w="0"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3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3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3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4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44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4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50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53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56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59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62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65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68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71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74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77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80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83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86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89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92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95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06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09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12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15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18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23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500"/>
                            </p:stCondLst>
                            <p:childTnLst>
                              <p:par>
                                <p:cTn id="125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2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47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1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5" presetID="47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1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0" presetID="47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1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5" presetID="47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1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0" presetID="47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1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5" presetID="47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1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8" dur="1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0" presetID="47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1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1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5" presetID="47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1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8" dur="1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1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0" presetID="47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2" dur="1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3" dur="1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1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5" presetID="47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7" dur="1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8" dur="1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1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0" presetID="47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2" dur="1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3" dur="10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10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5" presetID="47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7" dur="10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8" dur="10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10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0" presetID="47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2" dur="10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3" dur="10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10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5" presetID="47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7" dur="10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8" dur="10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10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0" presetID="47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2" dur="10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3" dur="10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10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5" presetID="47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7" dur="10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8" dur="10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10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0" presetID="47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2" dur="1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3" dur="10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4" dur="10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5" presetID="47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7" dur="1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8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9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0" presetID="47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2" dur="10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3" dur="10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" dur="10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5" presetID="47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7" dur="10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8" dur="10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9" dur="10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0" presetID="47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2" dur="10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3" dur="10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4" dur="10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5" presetID="47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7" dur="10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8" dur="10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9" dur="10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0" presetID="47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2" dur="10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3" dur="10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4" dur="10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5" presetID="47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7" dur="10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8" dur="10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9" dur="10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0" presetID="47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2" dur="10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3" dur="10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4" dur="10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5" presetID="47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7" dur="10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8" dur="10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9" dur="10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0" presetID="47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2" dur="10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3" dur="10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4" dur="10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5" presetID="47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7" dur="10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8" dur="10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9" dur="10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0" presetID="47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2" dur="10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3" dur="10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4" dur="10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5" fill="hold">
                      <p:stCondLst>
                        <p:cond delay="indefinite"/>
                      </p:stCondLst>
                      <p:childTnLst>
                        <p:par>
                          <p:cTn id="276" fill="hold">
                            <p:stCondLst>
                              <p:cond delay="0"/>
                            </p:stCondLst>
                            <p:childTnLst>
                              <p:par>
                                <p:cTn id="277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9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0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1" presetID="23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3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4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5" fill="hold">
                      <p:stCondLst>
                        <p:cond delay="indefinite"/>
                      </p:stCondLst>
                      <p:childTnLst>
                        <p:par>
                          <p:cTn id="286" fill="hold">
                            <p:stCondLst>
                              <p:cond delay="0"/>
                            </p:stCondLst>
                            <p:childTnLst>
                              <p:par>
                                <p:cTn id="287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89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0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92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3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95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6" fill="hold">
                            <p:stCondLst>
                              <p:cond delay="500"/>
                            </p:stCondLst>
                            <p:childTnLst>
                              <p:par>
                                <p:cTn id="297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99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0" fill="hold">
                      <p:stCondLst>
                        <p:cond delay="indefinite"/>
                      </p:stCondLst>
                      <p:childTnLst>
                        <p:par>
                          <p:cTn id="301" fill="hold">
                            <p:stCondLst>
                              <p:cond delay="0"/>
                            </p:stCondLst>
                            <p:childTnLst>
                              <p:par>
                                <p:cTn id="302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304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5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307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8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310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1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313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4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316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7" fill="hold">
                      <p:stCondLst>
                        <p:cond delay="indefinite"/>
                      </p:stCondLst>
                      <p:childTnLst>
                        <p:par>
                          <p:cTn id="318" fill="hold">
                            <p:stCondLst>
                              <p:cond delay="0"/>
                            </p:stCondLst>
                            <p:childTnLst>
                              <p:par>
                                <p:cTn id="319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1" dur="5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2" dur="5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3" fill="hold">
                      <p:stCondLst>
                        <p:cond delay="indefinite"/>
                      </p:stCondLst>
                      <p:childTnLst>
                        <p:par>
                          <p:cTn id="324" fill="hold">
                            <p:stCondLst>
                              <p:cond delay="0"/>
                            </p:stCondLst>
                            <p:childTnLst>
                              <p:par>
                                <p:cTn id="325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327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8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330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1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333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4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336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7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339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0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342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3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345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6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348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9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351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2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354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5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357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8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360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1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363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4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366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7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369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0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372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3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375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6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378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9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381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2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384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5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387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8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390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1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393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4" fill="hold">
                      <p:stCondLst>
                        <p:cond delay="indefinite"/>
                      </p:stCondLst>
                      <p:childTnLst>
                        <p:par>
                          <p:cTn id="395" fill="hold">
                            <p:stCondLst>
                              <p:cond delay="0"/>
                            </p:stCondLst>
                            <p:childTnLst>
                              <p:par>
                                <p:cTn id="396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398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9" fill="hold">
                            <p:stCondLst>
                              <p:cond delay="500"/>
                            </p:stCondLst>
                            <p:childTnLst>
                              <p:par>
                                <p:cTn id="400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402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3" fill="hold">
                      <p:stCondLst>
                        <p:cond delay="indefinite"/>
                      </p:stCondLst>
                      <p:childTnLst>
                        <p:par>
                          <p:cTn id="404" fill="hold">
                            <p:stCondLst>
                              <p:cond delay="0"/>
                            </p:stCondLst>
                            <p:childTnLst>
                              <p:par>
                                <p:cTn id="40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7" dur="10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8" dur="10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9" dur="10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2" dur="10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3" dur="10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4" dur="10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7" dur="10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8" dur="10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9" dur="10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2" dur="10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3" dur="10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4" dur="10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7" dur="10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8" dur="100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9" dur="100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2" dur="10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3" dur="10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4" dur="10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7" dur="10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8" dur="10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9" dur="10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2" dur="10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3" dur="100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4" dur="100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7" dur="10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8" dur="10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9" dur="10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2" dur="10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3" dur="10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4" dur="10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7" dur="10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8" dur="10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9" dur="10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2" dur="10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3" dur="1000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4" dur="1000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7" dur="10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8" dur="100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9" dur="100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2" dur="10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3" dur="10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4" dur="10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7" dur="10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8" dur="100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9" dur="100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2" dur="10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3" dur="1000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4" dur="1000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7" dur="10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8" dur="1000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9" dur="1000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2" dur="10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3" dur="1000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4" dur="1000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7" dur="10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8" dur="100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9" dur="100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2" dur="10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3" dur="100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4" dur="100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7" dur="10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8" dur="100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9" dur="100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2" dur="10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3" dur="1000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4" dur="1000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7" dur="10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8" dur="1000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9" dur="1000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2" dur="10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3" dur="1000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4" dur="1000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7" dur="10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8" dur="100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9" dur="100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2" dur="10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3" dur="1000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4" dur="1000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7" dur="10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8" dur="1000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9" dur="1000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2" dur="10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3" dur="1000" fill="hold"/>
                                        <p:tgtEl>
                                          <p:spTgt spid="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4" dur="1000" fill="hold"/>
                                        <p:tgtEl>
                                          <p:spTgt spid="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7" dur="1000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8" dur="1000" fill="hold"/>
                                        <p:tgtEl>
                                          <p:spTgt spid="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9" dur="1000" fill="hold"/>
                                        <p:tgtEl>
                                          <p:spTgt spid="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0" fill="hold">
                      <p:stCondLst>
                        <p:cond delay="indefinite"/>
                      </p:stCondLst>
                      <p:childTnLst>
                        <p:par>
                          <p:cTn id="551" fill="hold">
                            <p:stCondLst>
                              <p:cond delay="0"/>
                            </p:stCondLst>
                            <p:childTnLst>
                              <p:par>
                                <p:cTn id="552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4" dur="500" fill="hold"/>
                                        <p:tgtEl>
                                          <p:spTgt spid="2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5" dur="500" fill="hold"/>
                                        <p:tgtEl>
                                          <p:spTgt spid="2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6" presetID="23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8" dur="500" fill="hold"/>
                                        <p:tgtEl>
                                          <p:spTgt spid="2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9" dur="500" fill="hold"/>
                                        <p:tgtEl>
                                          <p:spTgt spid="2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0" fill="hold">
                      <p:stCondLst>
                        <p:cond delay="indefinite"/>
                      </p:stCondLst>
                      <p:childTnLst>
                        <p:par>
                          <p:cTn id="561" fill="hold">
                            <p:stCondLst>
                              <p:cond delay="0"/>
                            </p:stCondLst>
                            <p:childTnLst>
                              <p:par>
                                <p:cTn id="56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4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5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66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7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569" dur="1000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49" grpId="0"/>
      <p:bldP spid="50" grpId="0"/>
      <p:bldP spid="51" grpId="0"/>
      <p:bldP spid="52" grpId="0"/>
      <p:bldP spid="53" grpId="0"/>
      <p:bldP spid="54" grpId="0"/>
      <p:bldP spid="55" grpId="0"/>
      <p:bldP spid="56" grpId="0"/>
      <p:bldP spid="57" grpId="0"/>
      <p:bldP spid="58" grpId="0"/>
      <p:bldP spid="59" grpId="0"/>
      <p:bldP spid="60" grpId="0"/>
      <p:bldP spid="61" grpId="0"/>
      <p:bldP spid="66" grpId="0"/>
      <p:bldP spid="67" grpId="0"/>
      <p:bldP spid="83" grpId="0" animBg="1"/>
      <p:bldP spid="85" grpId="0"/>
      <p:bldP spid="86" grpId="0"/>
      <p:bldP spid="87" grpId="0"/>
      <p:bldP spid="88" grpId="0"/>
      <p:bldP spid="89" grpId="0"/>
      <p:bldP spid="90" grpId="0"/>
      <p:bldP spid="91" grpId="0"/>
      <p:bldP spid="92" grpId="0"/>
      <p:bldP spid="93" grpId="0"/>
      <p:bldP spid="94" grpId="0"/>
      <p:bldP spid="95" grpId="0"/>
      <p:bldP spid="96" grpId="0"/>
      <p:bldP spid="97" grpId="0"/>
      <p:bldP spid="98" grpId="0"/>
      <p:bldP spid="99" grpId="0"/>
      <p:bldP spid="100" grpId="0"/>
      <p:bldP spid="101" grpId="0"/>
      <p:bldP spid="102" grpId="0"/>
      <p:bldP spid="103" grpId="0"/>
      <p:bldP spid="104" grpId="0"/>
      <p:bldP spid="105" grpId="1"/>
      <p:bldP spid="106" grpId="1"/>
      <p:bldP spid="107" grpId="1"/>
      <p:bldP spid="108" grpId="1"/>
      <p:bldP spid="109" grpId="1"/>
      <p:bldP spid="110" grpId="1"/>
      <p:bldP spid="111" grpId="1"/>
      <p:bldP spid="112" grpId="1"/>
      <p:bldP spid="113" grpId="1"/>
      <p:bldP spid="114" grpId="1"/>
      <p:bldP spid="115" grpId="1"/>
      <p:bldP spid="116" grpId="1"/>
      <p:bldP spid="117" grpId="1"/>
      <p:bldP spid="118" grpId="1"/>
      <p:bldP spid="119" grpId="1"/>
      <p:bldP spid="120" grpId="1"/>
      <p:bldP spid="121" grpId="1"/>
      <p:bldP spid="122" grpId="1"/>
      <p:bldP spid="123" grpId="1"/>
      <p:bldP spid="124" grpId="1"/>
      <p:bldP spid="125" grpId="1"/>
      <p:bldP spid="126" grpId="1"/>
      <p:bldP spid="127" grpId="1"/>
      <p:bldP spid="128" grpId="1"/>
      <p:bldP spid="129" grpId="1"/>
      <p:bldP spid="130" grpId="1"/>
      <p:bldP spid="131" grpId="1"/>
      <p:bldP spid="132" grpId="1"/>
      <p:bldP spid="133" grpId="1"/>
      <p:bldP spid="134" grpId="0"/>
      <p:bldP spid="135" grpId="0"/>
      <p:bldP spid="136" grpId="0"/>
      <p:bldP spid="137" grpId="0"/>
      <p:bldP spid="138" grpId="0"/>
      <p:bldP spid="139" grpId="0"/>
      <p:bldP spid="140" grpId="0"/>
      <p:bldP spid="141" grpId="0"/>
      <p:bldP spid="142" grpId="0"/>
      <p:bldP spid="143" grpId="0"/>
      <p:bldP spid="144" grpId="0"/>
      <p:bldP spid="145" grpId="0"/>
      <p:bldP spid="146" grpId="0"/>
      <p:bldP spid="147" grpId="0"/>
      <p:bldP spid="148" grpId="0"/>
      <p:bldP spid="149" grpId="0"/>
      <p:bldP spid="150" grpId="0"/>
      <p:bldP spid="151" grpId="0"/>
      <p:bldP spid="152" grpId="0"/>
      <p:bldP spid="153" grpId="0"/>
      <p:bldP spid="154" grpId="0"/>
      <p:bldP spid="155" grpId="0"/>
      <p:bldP spid="156" grpId="0"/>
      <p:bldP spid="157" grpId="0"/>
      <p:bldP spid="158" grpId="0"/>
      <p:bldP spid="159" grpId="0"/>
      <p:bldP spid="160" grpId="0"/>
      <p:bldP spid="161" grpId="0"/>
      <p:bldP spid="162" grpId="0"/>
      <p:bldP spid="163" grpId="0"/>
      <p:bldP spid="164" grpId="0"/>
      <p:bldP spid="165" grpId="0"/>
      <p:bldP spid="166" grpId="0"/>
      <p:bldP spid="167" grpId="0"/>
      <p:bldP spid="168" grpId="0"/>
      <p:bldP spid="169" grpId="0"/>
      <p:bldP spid="170" grpId="0"/>
      <p:bldP spid="171" grpId="0"/>
      <p:bldP spid="172" grpId="0"/>
      <p:bldP spid="173" grpId="0"/>
      <p:bldP spid="174" grpId="0"/>
      <p:bldP spid="175" grpId="0"/>
      <p:bldP spid="176" grpId="0"/>
      <p:bldP spid="177" grpId="0"/>
      <p:bldP spid="178" grpId="0"/>
      <p:bldP spid="179" grpId="0"/>
      <p:bldP spid="180" grpId="0"/>
      <p:bldP spid="181" grpId="0"/>
      <p:bldP spid="182" grpId="0"/>
      <p:bldP spid="183" grpId="0"/>
      <p:bldP spid="184" grpId="0"/>
      <p:bldP spid="185" grpId="0"/>
      <p:bldP spid="186" grpId="0"/>
      <p:bldP spid="187" grpId="0"/>
      <p:bldP spid="188" grpId="0"/>
      <p:bldP spid="189" grpId="0"/>
      <p:bldP spid="190" grpId="0"/>
      <p:bldP spid="191" grpId="0"/>
      <p:bldP spid="192" grpId="0"/>
      <p:bldP spid="193" grpId="0"/>
      <p:bldP spid="194" grpId="0"/>
      <p:bldP spid="195" grpId="0"/>
      <p:bldP spid="196" grpId="0"/>
      <p:bldP spid="197" grpId="0"/>
      <p:bldP spid="198" grpId="0"/>
      <p:bldP spid="199" grpId="0"/>
      <p:bldP spid="200" grpId="0"/>
      <p:bldP spid="201" grpId="0"/>
      <p:bldP spid="2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y-AM"/>
          </a:p>
        </p:txBody>
      </p:sp>
      <p:grpSp>
        <p:nvGrpSpPr>
          <p:cNvPr id="2" name="Group 51"/>
          <p:cNvGrpSpPr/>
          <p:nvPr/>
        </p:nvGrpSpPr>
        <p:grpSpPr>
          <a:xfrm>
            <a:off x="-152400" y="1524000"/>
            <a:ext cx="6343650" cy="5092823"/>
            <a:chOff x="228600" y="1524000"/>
            <a:chExt cx="6343650" cy="5092823"/>
          </a:xfrm>
        </p:grpSpPr>
        <p:grpSp>
          <p:nvGrpSpPr>
            <p:cNvPr id="3" name="Group 48"/>
            <p:cNvGrpSpPr/>
            <p:nvPr/>
          </p:nvGrpSpPr>
          <p:grpSpPr>
            <a:xfrm>
              <a:off x="228600" y="1524000"/>
              <a:ext cx="6343650" cy="5092823"/>
              <a:chOff x="228600" y="1524000"/>
              <a:chExt cx="6343650" cy="5092823"/>
            </a:xfrm>
          </p:grpSpPr>
          <p:grpSp>
            <p:nvGrpSpPr>
              <p:cNvPr id="4" name="Group 42"/>
              <p:cNvGrpSpPr>
                <a:grpSpLocks noChangeAspect="1"/>
              </p:cNvGrpSpPr>
              <p:nvPr/>
            </p:nvGrpSpPr>
            <p:grpSpPr>
              <a:xfrm>
                <a:off x="228600" y="1524000"/>
                <a:ext cx="6343650" cy="5092823"/>
                <a:chOff x="304800" y="1905000"/>
                <a:chExt cx="5715000" cy="4588129"/>
              </a:xfrm>
            </p:grpSpPr>
            <p:grpSp>
              <p:nvGrpSpPr>
                <p:cNvPr id="5" name="Group 39"/>
                <p:cNvGrpSpPr/>
                <p:nvPr/>
              </p:nvGrpSpPr>
              <p:grpSpPr>
                <a:xfrm>
                  <a:off x="304800" y="1905000"/>
                  <a:ext cx="5715000" cy="4588129"/>
                  <a:chOff x="304800" y="1905000"/>
                  <a:chExt cx="5715000" cy="4588129"/>
                </a:xfrm>
              </p:grpSpPr>
              <p:grpSp>
                <p:nvGrpSpPr>
                  <p:cNvPr id="6" name="Group 36"/>
                  <p:cNvGrpSpPr/>
                  <p:nvPr/>
                </p:nvGrpSpPr>
                <p:grpSpPr>
                  <a:xfrm>
                    <a:off x="304800" y="1905000"/>
                    <a:ext cx="5715000" cy="4588129"/>
                    <a:chOff x="304800" y="1905000"/>
                    <a:chExt cx="5715000" cy="4588129"/>
                  </a:xfrm>
                </p:grpSpPr>
                <p:grpSp>
                  <p:nvGrpSpPr>
                    <p:cNvPr id="7" name="Group 17"/>
                    <p:cNvGrpSpPr>
                      <a:grpSpLocks noChangeAspect="1"/>
                    </p:cNvGrpSpPr>
                    <p:nvPr/>
                  </p:nvGrpSpPr>
                  <p:grpSpPr>
                    <a:xfrm>
                      <a:off x="304800" y="2590800"/>
                      <a:ext cx="3902329" cy="3902329"/>
                      <a:chOff x="1320060" y="177059"/>
                      <a:chExt cx="6503883" cy="6503882"/>
                    </a:xfrm>
                  </p:grpSpPr>
                  <p:pic>
                    <p:nvPicPr>
                      <p:cNvPr id="19" name="Picture 2" descr="D:\1.Math-5grade-picture\employee-presentation-1446241-1224685.png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" cstate="print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20060" y="177059"/>
                        <a:ext cx="6503883" cy="6503882"/>
                      </a:xfrm>
                      <a:prstGeom prst="rect">
                        <a:avLst/>
                      </a:prstGeom>
                      <a:noFill/>
                    </p:spPr>
                  </p:pic>
                  <p:pic>
                    <p:nvPicPr>
                      <p:cNvPr id="20" name="Picture 19" descr="C:\Users\мм\Desktop\Planning-on-attending-beauty-college-222.jpg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 r:embed="rId3" cstate="print">
                        <a:clrChange>
                          <a:clrFrom>
                            <a:srgbClr val="FFFFFF"/>
                          </a:clrFrom>
                          <a:clrTo>
                            <a:srgbClr val="FFFFFF">
                              <a:alpha val="0"/>
                            </a:srgbClr>
                          </a:clrTo>
                        </a:clrChange>
                        <a:lum bright="-4000"/>
                      </a:blip>
                      <a:srcRect b="33797"/>
                      <a:stretch>
                        <a:fillRect/>
                      </a:stretch>
                    </p:blipFill>
                    <p:spPr bwMode="auto">
                      <a:xfrm rot="60000">
                        <a:off x="2084924" y="228993"/>
                        <a:ext cx="897298" cy="979333"/>
                      </a:xfrm>
                      <a:prstGeom prst="rect">
                        <a:avLst/>
                      </a:prstGeom>
                      <a:noFill/>
                      <a:scene3d>
                        <a:camera prst="perspectiveRight"/>
                        <a:lightRig rig="threePt" dir="t"/>
                      </a:scene3d>
                    </p:spPr>
                  </p:pic>
                </p:grpSp>
                <p:pic>
                  <p:nvPicPr>
                    <p:cNvPr id="32" name="Picture 2" descr="D:\1.Math-5grade-picture\employee-presentation-1446241-1224685.png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2" cstate="print"/>
                    <a:srcRect l="37101"/>
                    <a:stretch>
                      <a:fillRect/>
                    </a:stretch>
                  </p:blipFill>
                  <p:spPr bwMode="auto">
                    <a:xfrm>
                      <a:off x="3352800" y="2590800"/>
                      <a:ext cx="2667000" cy="3902329"/>
                    </a:xfrm>
                    <a:prstGeom prst="rect">
                      <a:avLst/>
                    </a:prstGeom>
                    <a:noFill/>
                  </p:spPr>
                </p:pic>
                <p:pic>
                  <p:nvPicPr>
                    <p:cNvPr id="34" name="Picture 2" descr="D:\1.Math-5grade-picture\employee-presentation-1446241-1224685.png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2" cstate="print"/>
                    <a:srcRect l="37101" b="82426"/>
                    <a:stretch>
                      <a:fillRect/>
                    </a:stretch>
                  </p:blipFill>
                  <p:spPr bwMode="auto">
                    <a:xfrm flipH="1">
                      <a:off x="1219200" y="1905000"/>
                      <a:ext cx="2743200" cy="685800"/>
                    </a:xfrm>
                    <a:prstGeom prst="rect">
                      <a:avLst/>
                    </a:prstGeom>
                    <a:noFill/>
                  </p:spPr>
                </p:pic>
                <p:pic>
                  <p:nvPicPr>
                    <p:cNvPr id="35" name="Picture 2" descr="D:\1.Math-5grade-picture\employee-presentation-1446241-1224685.png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2" cstate="print"/>
                    <a:srcRect l="37101" b="82426"/>
                    <a:stretch>
                      <a:fillRect/>
                    </a:stretch>
                  </p:blipFill>
                  <p:spPr bwMode="auto">
                    <a:xfrm>
                      <a:off x="3352800" y="1905000"/>
                      <a:ext cx="2667000" cy="685800"/>
                    </a:xfrm>
                    <a:prstGeom prst="rect">
                      <a:avLst/>
                    </a:prstGeom>
                    <a:noFill/>
                  </p:spPr>
                </p:pic>
                <p:sp>
                  <p:nvSpPr>
                    <p:cNvPr id="36" name="Rectangle 35"/>
                    <p:cNvSpPr/>
                    <p:nvPr/>
                  </p:nvSpPr>
                  <p:spPr>
                    <a:xfrm>
                      <a:off x="1752600" y="4676892"/>
                      <a:ext cx="3810000" cy="1712362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>
                      <a:noFill/>
                    </a:ln>
                    <a:effectLst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hy-AM"/>
                    </a:p>
                  </p:txBody>
                </p:sp>
                <p:pic>
                  <p:nvPicPr>
                    <p:cNvPr id="33" name="Picture 2" descr="D:\1.Math-5grade-picture\employee-presentation-1446241-1224685.png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2" cstate="print"/>
                    <a:srcRect l="37101" t="52722" r="10783" b="2815"/>
                    <a:stretch>
                      <a:fillRect/>
                    </a:stretch>
                  </p:blipFill>
                  <p:spPr bwMode="auto">
                    <a:xfrm>
                      <a:off x="2514600" y="4650946"/>
                      <a:ext cx="2209800" cy="1735091"/>
                    </a:xfrm>
                    <a:prstGeom prst="rect">
                      <a:avLst/>
                    </a:prstGeom>
                    <a:noFill/>
                  </p:spPr>
                </p:pic>
              </p:grpSp>
              <p:sp>
                <p:nvSpPr>
                  <p:cNvPr id="38" name="Rectangle 37"/>
                  <p:cNvSpPr/>
                  <p:nvPr/>
                </p:nvSpPr>
                <p:spPr>
                  <a:xfrm>
                    <a:off x="1623178" y="2743200"/>
                    <a:ext cx="155676" cy="3048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  <a:effectLst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hy-AM"/>
                  </a:p>
                </p:txBody>
              </p:sp>
              <p:sp>
                <p:nvSpPr>
                  <p:cNvPr id="39" name="Rectangle 38"/>
                  <p:cNvSpPr/>
                  <p:nvPr/>
                </p:nvSpPr>
                <p:spPr>
                  <a:xfrm>
                    <a:off x="5515070" y="2743200"/>
                    <a:ext cx="228600" cy="3048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  <a:effectLst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hy-AM"/>
                  </a:p>
                </p:txBody>
              </p:sp>
            </p:grpSp>
            <p:sp>
              <p:nvSpPr>
                <p:cNvPr id="41" name="Rectangle 40"/>
                <p:cNvSpPr/>
                <p:nvPr/>
              </p:nvSpPr>
              <p:spPr>
                <a:xfrm>
                  <a:off x="1905000" y="2331600"/>
                  <a:ext cx="3600000" cy="2088000"/>
                </a:xfrm>
                <a:prstGeom prst="rect">
                  <a:avLst/>
                </a:prstGeom>
                <a:solidFill>
                  <a:schemeClr val="accent1">
                    <a:lumMod val="20000"/>
                    <a:lumOff val="80000"/>
                  </a:schemeClr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y-AM"/>
                </a:p>
              </p:txBody>
            </p:sp>
            <p:sp>
              <p:nvSpPr>
                <p:cNvPr id="42" name="Rectangle 41"/>
                <p:cNvSpPr/>
                <p:nvPr/>
              </p:nvSpPr>
              <p:spPr>
                <a:xfrm>
                  <a:off x="1774800" y="2362200"/>
                  <a:ext cx="206400" cy="945000"/>
                </a:xfrm>
                <a:prstGeom prst="rect">
                  <a:avLst/>
                </a:prstGeom>
                <a:solidFill>
                  <a:schemeClr val="accent1">
                    <a:lumMod val="20000"/>
                    <a:lumOff val="80000"/>
                  </a:schemeClr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y-AM"/>
                </a:p>
              </p:txBody>
            </p:sp>
          </p:grpSp>
          <p:sp>
            <p:nvSpPr>
              <p:cNvPr id="47" name="Rectangle 46"/>
              <p:cNvSpPr/>
              <p:nvPr/>
            </p:nvSpPr>
            <p:spPr>
              <a:xfrm>
                <a:off x="1981200" y="1981200"/>
                <a:ext cx="3886200" cy="2286000"/>
              </a:xfrm>
              <a:prstGeom prst="rect">
                <a:avLst/>
              </a:prstGeom>
              <a:solidFill>
                <a:srgbClr val="B9FFE3"/>
              </a:solidFill>
              <a:ln w="0">
                <a:solidFill>
                  <a:srgbClr val="00B069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y-AM"/>
              </a:p>
            </p:txBody>
          </p:sp>
        </p:grpSp>
        <p:sp>
          <p:nvSpPr>
            <p:cNvPr id="51" name="Freeform 50"/>
            <p:cNvSpPr/>
            <p:nvPr/>
          </p:nvSpPr>
          <p:spPr>
            <a:xfrm>
              <a:off x="838200" y="2789403"/>
              <a:ext cx="379965" cy="195155"/>
            </a:xfrm>
            <a:custGeom>
              <a:avLst/>
              <a:gdLst>
                <a:gd name="connsiteX0" fmla="*/ 0 w 379965"/>
                <a:gd name="connsiteY0" fmla="*/ 15860 h 195155"/>
                <a:gd name="connsiteX1" fmla="*/ 82751 w 379965"/>
                <a:gd name="connsiteY1" fmla="*/ 148262 h 195155"/>
                <a:gd name="connsiteX2" fmla="*/ 136539 w 379965"/>
                <a:gd name="connsiteY2" fmla="*/ 181363 h 195155"/>
                <a:gd name="connsiteX3" fmla="*/ 227565 w 379965"/>
                <a:gd name="connsiteY3" fmla="*/ 189638 h 195155"/>
                <a:gd name="connsiteX4" fmla="*/ 289629 w 379965"/>
                <a:gd name="connsiteY4" fmla="*/ 148262 h 195155"/>
                <a:gd name="connsiteX5" fmla="*/ 368242 w 379965"/>
                <a:gd name="connsiteY5" fmla="*/ 19998 h 195155"/>
                <a:gd name="connsiteX6" fmla="*/ 359967 w 379965"/>
                <a:gd name="connsiteY6" fmla="*/ 28273 h 1951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79965" h="195155">
                  <a:moveTo>
                    <a:pt x="0" y="15860"/>
                  </a:moveTo>
                  <a:cubicBezTo>
                    <a:pt x="29997" y="68269"/>
                    <a:pt x="59994" y="120678"/>
                    <a:pt x="82751" y="148262"/>
                  </a:cubicBezTo>
                  <a:cubicBezTo>
                    <a:pt x="105508" y="175846"/>
                    <a:pt x="112403" y="174467"/>
                    <a:pt x="136539" y="181363"/>
                  </a:cubicBezTo>
                  <a:cubicBezTo>
                    <a:pt x="160675" y="188259"/>
                    <a:pt x="202050" y="195155"/>
                    <a:pt x="227565" y="189638"/>
                  </a:cubicBezTo>
                  <a:cubicBezTo>
                    <a:pt x="253080" y="184121"/>
                    <a:pt x="266183" y="176535"/>
                    <a:pt x="289629" y="148262"/>
                  </a:cubicBezTo>
                  <a:cubicBezTo>
                    <a:pt x="313075" y="119989"/>
                    <a:pt x="356519" y="39996"/>
                    <a:pt x="368242" y="19998"/>
                  </a:cubicBezTo>
                  <a:cubicBezTo>
                    <a:pt x="379965" y="0"/>
                    <a:pt x="369966" y="14136"/>
                    <a:pt x="359967" y="28273"/>
                  </a:cubicBezTo>
                </a:path>
              </a:pathLst>
            </a:custGeom>
            <a:ln>
              <a:solidFill>
                <a:srgbClr val="FFB79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hy-AM"/>
            </a:p>
          </p:txBody>
        </p:sp>
      </p:grpSp>
      <p:pic>
        <p:nvPicPr>
          <p:cNvPr id="45" name="Picture 2" descr="C:\Users\мм\Desktop\number-150790_960_720.png"/>
          <p:cNvPicPr>
            <a:picLocks noChangeAspect="1" noChangeArrowheads="1"/>
          </p:cNvPicPr>
          <p:nvPr/>
        </p:nvPicPr>
        <p:blipFill>
          <a:blip r:embed="rId4" cstate="print"/>
          <a:srcRect l="15179" t="6184" r="9375"/>
          <a:stretch>
            <a:fillRect/>
          </a:stretch>
        </p:blipFill>
        <p:spPr bwMode="auto">
          <a:xfrm flipH="1">
            <a:off x="6858000" y="3657600"/>
            <a:ext cx="2133600" cy="2681465"/>
          </a:xfrm>
          <a:prstGeom prst="rect">
            <a:avLst/>
          </a:prstGeom>
          <a:noFill/>
        </p:spPr>
      </p:pic>
      <p:pic>
        <p:nvPicPr>
          <p:cNvPr id="44" name="Picture 2" descr="C:\Users\мм\Desktop\number-150790_960_720.png"/>
          <p:cNvPicPr>
            <a:picLocks noChangeAspect="1" noChangeArrowheads="1"/>
          </p:cNvPicPr>
          <p:nvPr/>
        </p:nvPicPr>
        <p:blipFill>
          <a:blip r:embed="rId5" cstate="print"/>
          <a:stretch>
            <a:fillRect/>
          </a:stretch>
        </p:blipFill>
        <p:spPr bwMode="auto">
          <a:xfrm>
            <a:off x="5634314" y="4267200"/>
            <a:ext cx="2671486" cy="2438400"/>
          </a:xfrm>
          <a:prstGeom prst="rect">
            <a:avLst/>
          </a:prstGeom>
          <a:noFill/>
        </p:spPr>
      </p:pic>
      <p:sp>
        <p:nvSpPr>
          <p:cNvPr id="50" name="TextBox 49"/>
          <p:cNvSpPr txBox="1"/>
          <p:nvPr/>
        </p:nvSpPr>
        <p:spPr>
          <a:xfrm>
            <a:off x="1295400" y="340549"/>
            <a:ext cx="7010400" cy="1031051"/>
          </a:xfrm>
          <a:prstGeom prst="rect">
            <a:avLst/>
          </a:prstGeom>
          <a:solidFill>
            <a:srgbClr val="F7E1FF"/>
          </a:solidFill>
          <a:ln>
            <a:solidFill>
              <a:srgbClr val="9E00D6"/>
            </a:solidFill>
          </a:ln>
          <a:effectLst>
            <a:outerShdw blurRad="50800" dist="165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r"/>
            <a:r>
              <a:rPr lang="ru-RU" sz="2800" dirty="0" smtClean="0">
                <a:ln w="0">
                  <a:solidFill>
                    <a:srgbClr val="9E00D6"/>
                  </a:solidFill>
                </a:ln>
                <a:solidFill>
                  <a:srgbClr val="DD7DFF"/>
                </a:solidFill>
                <a:uFill>
                  <a:solidFill>
                    <a:schemeClr val="bg1"/>
                  </a:solidFill>
                </a:uFill>
                <a:latin typeface="Sylfaen" pitchFamily="18" charset="0"/>
              </a:rPr>
              <a:t>Գ</a:t>
            </a:r>
            <a:r>
              <a:rPr lang="hy-AM" sz="2800" dirty="0" smtClean="0">
                <a:ln w="0">
                  <a:solidFill>
                    <a:srgbClr val="9E00D6"/>
                  </a:solidFill>
                </a:ln>
                <a:solidFill>
                  <a:srgbClr val="DD7DFF"/>
                </a:solidFill>
                <a:uFill>
                  <a:solidFill>
                    <a:schemeClr val="bg1"/>
                  </a:solidFill>
                </a:uFill>
                <a:latin typeface="Sylfaen" pitchFamily="18" charset="0"/>
                <a:ea typeface="Tahoma"/>
                <a:cs typeface="Tahoma"/>
              </a:rPr>
              <a:t>ումարելիների</a:t>
            </a:r>
            <a:r>
              <a:rPr lang="ru-RU" sz="2800" dirty="0" smtClean="0">
                <a:ln w="0">
                  <a:solidFill>
                    <a:srgbClr val="9E00D6"/>
                  </a:solidFill>
                </a:ln>
                <a:solidFill>
                  <a:srgbClr val="DD7DFF"/>
                </a:solidFill>
                <a:uFill>
                  <a:solidFill>
                    <a:schemeClr val="bg1"/>
                  </a:solidFill>
                </a:uFill>
                <a:latin typeface="Sylfaen" pitchFamily="18" charset="0"/>
                <a:ea typeface="Tahoma"/>
                <a:cs typeface="Tahoma"/>
              </a:rPr>
              <a:t> </a:t>
            </a:r>
            <a:r>
              <a:rPr lang="hy-AM" sz="2800" dirty="0" smtClean="0">
                <a:ln w="0">
                  <a:solidFill>
                    <a:srgbClr val="9E00D6"/>
                  </a:solidFill>
                </a:ln>
                <a:solidFill>
                  <a:srgbClr val="DD7DFF"/>
                </a:solidFill>
                <a:uFill>
                  <a:solidFill>
                    <a:schemeClr val="bg1"/>
                  </a:solidFill>
                </a:uFill>
                <a:latin typeface="Sylfaen" pitchFamily="18" charset="0"/>
                <a:ea typeface="Tahoma"/>
                <a:cs typeface="Tahoma"/>
              </a:rPr>
              <a:t> տեղերը</a:t>
            </a:r>
            <a:r>
              <a:rPr lang="ru-RU" sz="2800" dirty="0" smtClean="0">
                <a:ln w="0">
                  <a:solidFill>
                    <a:srgbClr val="9E00D6"/>
                  </a:solidFill>
                </a:ln>
                <a:solidFill>
                  <a:srgbClr val="DD7DFF"/>
                </a:solidFill>
                <a:uFill>
                  <a:solidFill>
                    <a:schemeClr val="bg1"/>
                  </a:solidFill>
                </a:uFill>
                <a:latin typeface="Sylfaen" pitchFamily="18" charset="0"/>
                <a:ea typeface="Tahoma"/>
                <a:cs typeface="Tahoma"/>
              </a:rPr>
              <a:t> </a:t>
            </a:r>
            <a:r>
              <a:rPr lang="hy-AM" sz="2800" dirty="0" smtClean="0">
                <a:ln w="0">
                  <a:solidFill>
                    <a:srgbClr val="9E00D6"/>
                  </a:solidFill>
                </a:ln>
                <a:solidFill>
                  <a:srgbClr val="DD7DFF"/>
                </a:solidFill>
                <a:uFill>
                  <a:solidFill>
                    <a:schemeClr val="bg1"/>
                  </a:solidFill>
                </a:uFill>
                <a:latin typeface="Sylfaen" pitchFamily="18" charset="0"/>
                <a:ea typeface="Tahoma"/>
                <a:cs typeface="Tahoma"/>
              </a:rPr>
              <a:t> փոխանակելիս</a:t>
            </a:r>
            <a:r>
              <a:rPr lang="ru-RU" sz="2800" dirty="0" smtClean="0">
                <a:ln w="0">
                  <a:solidFill>
                    <a:srgbClr val="9E00D6"/>
                  </a:solidFill>
                </a:ln>
                <a:solidFill>
                  <a:srgbClr val="DD7DFF"/>
                </a:solidFill>
                <a:uFill>
                  <a:solidFill>
                    <a:schemeClr val="bg1"/>
                  </a:solidFill>
                </a:uFill>
                <a:latin typeface="Sylfaen" pitchFamily="18" charset="0"/>
                <a:ea typeface="Tahoma"/>
                <a:cs typeface="Tahoma"/>
              </a:rPr>
              <a:t> </a:t>
            </a:r>
            <a:r>
              <a:rPr lang="hy-AM" sz="2800" dirty="0" smtClean="0">
                <a:ln w="0">
                  <a:solidFill>
                    <a:srgbClr val="9E00D6"/>
                  </a:solidFill>
                </a:ln>
                <a:solidFill>
                  <a:srgbClr val="DD7DFF"/>
                </a:solidFill>
                <a:uFill>
                  <a:solidFill>
                    <a:schemeClr val="bg1"/>
                  </a:solidFill>
                </a:uFill>
                <a:latin typeface="Sylfaen" pitchFamily="18" charset="0"/>
                <a:ea typeface="Tahoma"/>
                <a:cs typeface="Tahoma"/>
              </a:rPr>
              <a:t> </a:t>
            </a:r>
            <a:r>
              <a:rPr lang="ru-RU" sz="2800" dirty="0" smtClean="0">
                <a:ln w="0">
                  <a:solidFill>
                    <a:srgbClr val="9E00D6"/>
                  </a:solidFill>
                </a:ln>
                <a:solidFill>
                  <a:srgbClr val="DD7DFF"/>
                </a:solidFill>
                <a:uFill>
                  <a:solidFill>
                    <a:schemeClr val="bg1"/>
                  </a:solidFill>
                </a:uFill>
                <a:latin typeface="Sylfaen" pitchFamily="18" charset="0"/>
                <a:ea typeface="Tahoma"/>
                <a:cs typeface="Tahoma"/>
              </a:rPr>
              <a:t> </a:t>
            </a:r>
            <a:r>
              <a:rPr lang="hy-AM" sz="2800" dirty="0" smtClean="0">
                <a:ln w="0">
                  <a:solidFill>
                    <a:srgbClr val="9E00D6"/>
                  </a:solidFill>
                </a:ln>
                <a:solidFill>
                  <a:srgbClr val="DD7DFF"/>
                </a:solidFill>
                <a:uFill>
                  <a:solidFill>
                    <a:schemeClr val="bg1"/>
                  </a:solidFill>
                </a:uFill>
                <a:latin typeface="Sylfaen" pitchFamily="18" charset="0"/>
                <a:ea typeface="Tahoma"/>
                <a:cs typeface="Tahoma"/>
              </a:rPr>
              <a:t>գումարը </a:t>
            </a:r>
            <a:r>
              <a:rPr lang="ru-RU" sz="2800" dirty="0" smtClean="0">
                <a:ln w="0">
                  <a:solidFill>
                    <a:srgbClr val="9E00D6"/>
                  </a:solidFill>
                </a:ln>
                <a:solidFill>
                  <a:srgbClr val="DD7DFF"/>
                </a:solidFill>
                <a:uFill>
                  <a:solidFill>
                    <a:schemeClr val="bg1"/>
                  </a:solidFill>
                </a:uFill>
                <a:latin typeface="Sylfaen" pitchFamily="18" charset="0"/>
                <a:ea typeface="Tahoma"/>
                <a:cs typeface="Tahoma"/>
              </a:rPr>
              <a:t> </a:t>
            </a:r>
            <a:r>
              <a:rPr lang="hy-AM" sz="2800" dirty="0" smtClean="0">
                <a:ln w="0">
                  <a:solidFill>
                    <a:srgbClr val="9E00D6"/>
                  </a:solidFill>
                </a:ln>
                <a:solidFill>
                  <a:srgbClr val="DD7DFF"/>
                </a:solidFill>
                <a:uFill>
                  <a:solidFill>
                    <a:schemeClr val="bg1"/>
                  </a:solidFill>
                </a:uFill>
                <a:latin typeface="Sylfaen" pitchFamily="18" charset="0"/>
                <a:ea typeface="Tahoma"/>
                <a:cs typeface="Tahoma"/>
              </a:rPr>
              <a:t>չի</a:t>
            </a:r>
            <a:r>
              <a:rPr lang="ru-RU" sz="2800" dirty="0" smtClean="0">
                <a:ln w="0">
                  <a:solidFill>
                    <a:srgbClr val="9E00D6"/>
                  </a:solidFill>
                </a:ln>
                <a:solidFill>
                  <a:srgbClr val="DD7DFF"/>
                </a:solidFill>
                <a:uFill>
                  <a:solidFill>
                    <a:schemeClr val="bg1"/>
                  </a:solidFill>
                </a:uFill>
                <a:latin typeface="Sylfaen" pitchFamily="18" charset="0"/>
                <a:ea typeface="Tahoma"/>
                <a:cs typeface="Tahoma"/>
              </a:rPr>
              <a:t> </a:t>
            </a:r>
            <a:r>
              <a:rPr lang="hy-AM" sz="2800" dirty="0" smtClean="0">
                <a:ln w="0">
                  <a:solidFill>
                    <a:srgbClr val="9E00D6"/>
                  </a:solidFill>
                </a:ln>
                <a:solidFill>
                  <a:srgbClr val="DD7DFF"/>
                </a:solidFill>
                <a:uFill>
                  <a:solidFill>
                    <a:schemeClr val="bg1"/>
                  </a:solidFill>
                </a:uFill>
                <a:latin typeface="Sylfaen" pitchFamily="18" charset="0"/>
                <a:ea typeface="Tahoma"/>
                <a:cs typeface="Tahoma"/>
              </a:rPr>
              <a:t> փոխվում:</a:t>
            </a:r>
            <a:endParaRPr lang="ru-RU" sz="2800" dirty="0" smtClean="0">
              <a:ln w="0">
                <a:solidFill>
                  <a:srgbClr val="9E00D6"/>
                </a:solidFill>
              </a:ln>
              <a:solidFill>
                <a:srgbClr val="DD7DFF"/>
              </a:solidFill>
              <a:uFill>
                <a:solidFill>
                  <a:schemeClr val="bg1"/>
                </a:solidFill>
              </a:uFill>
              <a:latin typeface="Sylfaen" pitchFamily="18" charset="0"/>
              <a:ea typeface="Tahoma"/>
              <a:cs typeface="Tahoma"/>
            </a:endParaRPr>
          </a:p>
          <a:p>
            <a:pPr algn="r"/>
            <a:r>
              <a:rPr lang="ru-RU" sz="500" dirty="0" smtClean="0">
                <a:ln w="0">
                  <a:solidFill>
                    <a:srgbClr val="EE0077"/>
                  </a:solidFill>
                </a:ln>
                <a:solidFill>
                  <a:srgbClr val="FF6DB6"/>
                </a:solidFill>
                <a:uFill>
                  <a:solidFill>
                    <a:schemeClr val="bg1"/>
                  </a:solidFill>
                </a:uFill>
                <a:latin typeface="Sylfaen" pitchFamily="18" charset="0"/>
                <a:ea typeface="Tahoma"/>
                <a:cs typeface="Tahoma"/>
              </a:rPr>
              <a:t> </a:t>
            </a:r>
            <a:endParaRPr lang="en-CA" sz="2800" dirty="0">
              <a:ln w="0">
                <a:solidFill>
                  <a:srgbClr val="EE0077"/>
                </a:solidFill>
              </a:ln>
              <a:solidFill>
                <a:srgbClr val="FF6DB6"/>
              </a:solidFill>
              <a:uFill>
                <a:solidFill>
                  <a:schemeClr val="bg1"/>
                </a:solidFill>
              </a:uFill>
              <a:latin typeface="Sylfae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905000" y="2145030"/>
            <a:ext cx="3352800" cy="1969770"/>
          </a:xfrm>
          <a:prstGeom prst="rect">
            <a:avLst/>
          </a:prstGeom>
          <a:noFill/>
          <a:ln w="22225">
            <a:noFill/>
          </a:ln>
          <a:effectLst/>
        </p:spPr>
        <p:txBody>
          <a:bodyPr wrap="square" rtlCol="0">
            <a:spAutoFit/>
          </a:bodyPr>
          <a:lstStyle/>
          <a:p>
            <a:pPr algn="ctr"/>
            <a:r>
              <a:rPr lang="hy-AM" sz="2000" b="1" i="1" dirty="0" smtClean="0">
                <a:ln w="0">
                  <a:noFill/>
                </a:ln>
                <a:solidFill>
                  <a:sysClr val="windowText" lastClr="000000"/>
                </a:solidFill>
                <a:latin typeface="Sylfaen" pitchFamily="18" charset="0"/>
              </a:rPr>
              <a:t>Նշենք, </a:t>
            </a:r>
            <a:r>
              <a:rPr lang="ru-RU" sz="2000" b="1" i="1" dirty="0" smtClean="0">
                <a:ln w="0">
                  <a:noFill/>
                </a:ln>
                <a:solidFill>
                  <a:sysClr val="windowText" lastClr="000000"/>
                </a:solidFill>
                <a:latin typeface="Sylfaen" pitchFamily="18" charset="0"/>
              </a:rPr>
              <a:t> </a:t>
            </a:r>
            <a:r>
              <a:rPr lang="hy-AM" sz="2000" b="1" i="1" dirty="0" smtClean="0">
                <a:ln w="0">
                  <a:noFill/>
                </a:ln>
                <a:solidFill>
                  <a:sysClr val="windowText" lastClr="000000"/>
                </a:solidFill>
                <a:latin typeface="Sylfaen" pitchFamily="18" charset="0"/>
              </a:rPr>
              <a:t>որ </a:t>
            </a:r>
            <a:r>
              <a:rPr lang="ru-RU" sz="2000" b="1" i="1" dirty="0" smtClean="0">
                <a:ln w="0">
                  <a:noFill/>
                </a:ln>
                <a:solidFill>
                  <a:sysClr val="windowText" lastClr="000000"/>
                </a:solidFill>
                <a:latin typeface="Sylfaen" pitchFamily="18" charset="0"/>
              </a:rPr>
              <a:t> </a:t>
            </a:r>
            <a:r>
              <a:rPr lang="hy-AM" sz="2000" b="1" i="1" dirty="0" smtClean="0">
                <a:ln w="0">
                  <a:noFill/>
                </a:ln>
                <a:solidFill>
                  <a:sysClr val="windowText" lastClr="000000"/>
                </a:solidFill>
                <a:latin typeface="Sylfaen" pitchFamily="18" charset="0"/>
              </a:rPr>
              <a:t>գումարման </a:t>
            </a:r>
            <a:r>
              <a:rPr lang="ru-RU" sz="2000" b="1" i="1" dirty="0" smtClean="0">
                <a:ln w="0">
                  <a:noFill/>
                </a:ln>
                <a:solidFill>
                  <a:sysClr val="windowText" lastClr="000000"/>
                </a:solidFill>
                <a:latin typeface="Sylfaen" pitchFamily="18" charset="0"/>
              </a:rPr>
              <a:t> </a:t>
            </a:r>
            <a:r>
              <a:rPr lang="hy-AM" sz="2000" b="1" i="1" dirty="0" smtClean="0">
                <a:ln w="0">
                  <a:noFill/>
                </a:ln>
                <a:solidFill>
                  <a:sysClr val="windowText" lastClr="000000"/>
                </a:solidFill>
                <a:latin typeface="Sylfaen" pitchFamily="18" charset="0"/>
              </a:rPr>
              <a:t>տեղափոխական </a:t>
            </a:r>
            <a:r>
              <a:rPr lang="ru-RU" sz="2000" b="1" i="1" dirty="0" smtClean="0">
                <a:ln w="0">
                  <a:noFill/>
                </a:ln>
                <a:solidFill>
                  <a:sysClr val="windowText" lastClr="000000"/>
                </a:solidFill>
                <a:latin typeface="Sylfaen" pitchFamily="18" charset="0"/>
              </a:rPr>
              <a:t> </a:t>
            </a:r>
            <a:r>
              <a:rPr lang="hy-AM" sz="2000" b="1" i="1" dirty="0" smtClean="0">
                <a:ln w="0">
                  <a:noFill/>
                </a:ln>
                <a:solidFill>
                  <a:sysClr val="windowText" lastClr="000000"/>
                </a:solidFill>
                <a:latin typeface="Sylfaen" pitchFamily="18" charset="0"/>
              </a:rPr>
              <a:t>օրենքը</a:t>
            </a:r>
            <a:r>
              <a:rPr lang="ru-RU" sz="2000" b="1" i="1" dirty="0" smtClean="0">
                <a:ln w="0">
                  <a:noFill/>
                </a:ln>
                <a:solidFill>
                  <a:sysClr val="windowText" lastClr="000000"/>
                </a:solidFill>
                <a:latin typeface="Sylfaen" pitchFamily="18" charset="0"/>
              </a:rPr>
              <a:t> </a:t>
            </a:r>
            <a:r>
              <a:rPr lang="hy-AM" sz="2000" b="1" i="1" dirty="0" smtClean="0">
                <a:ln w="0">
                  <a:noFill/>
                </a:ln>
                <a:solidFill>
                  <a:sysClr val="windowText" lastClr="000000"/>
                </a:solidFill>
                <a:latin typeface="Sylfaen" pitchFamily="18" charset="0"/>
              </a:rPr>
              <a:t> ճիշտ</a:t>
            </a:r>
            <a:r>
              <a:rPr lang="ru-RU" sz="2000" b="1" i="1" dirty="0" smtClean="0">
                <a:ln w="0">
                  <a:noFill/>
                </a:ln>
                <a:solidFill>
                  <a:sysClr val="windowText" lastClr="000000"/>
                </a:solidFill>
                <a:latin typeface="Sylfaen" pitchFamily="18" charset="0"/>
              </a:rPr>
              <a:t> </a:t>
            </a:r>
            <a:r>
              <a:rPr lang="hy-AM" sz="2000" b="1" i="1" dirty="0" smtClean="0">
                <a:ln w="0">
                  <a:noFill/>
                </a:ln>
                <a:solidFill>
                  <a:sysClr val="windowText" lastClr="000000"/>
                </a:solidFill>
                <a:latin typeface="Sylfaen" pitchFamily="18" charset="0"/>
              </a:rPr>
              <a:t> է</a:t>
            </a:r>
            <a:r>
              <a:rPr lang="ru-RU" sz="2000" b="1" i="1" dirty="0" smtClean="0">
                <a:ln w="0">
                  <a:noFill/>
                </a:ln>
                <a:solidFill>
                  <a:sysClr val="windowText" lastClr="000000"/>
                </a:solidFill>
                <a:latin typeface="Sylfaen" pitchFamily="18" charset="0"/>
              </a:rPr>
              <a:t> </a:t>
            </a:r>
            <a:r>
              <a:rPr lang="hy-AM" sz="2000" b="1" i="1" dirty="0" smtClean="0">
                <a:ln w="0">
                  <a:noFill/>
                </a:ln>
                <a:solidFill>
                  <a:sysClr val="windowText" lastClr="000000"/>
                </a:solidFill>
                <a:latin typeface="Sylfaen" pitchFamily="18" charset="0"/>
              </a:rPr>
              <a:t> նաև</a:t>
            </a:r>
            <a:r>
              <a:rPr lang="ru-RU" sz="2000" b="1" i="1" dirty="0" smtClean="0">
                <a:ln w="0">
                  <a:noFill/>
                </a:ln>
                <a:solidFill>
                  <a:sysClr val="windowText" lastClr="000000"/>
                </a:solidFill>
                <a:latin typeface="Sylfaen" pitchFamily="18" charset="0"/>
              </a:rPr>
              <a:t> </a:t>
            </a:r>
            <a:r>
              <a:rPr lang="hy-AM" sz="2000" b="1" i="1" dirty="0" smtClean="0">
                <a:ln w="0">
                  <a:noFill/>
                </a:ln>
                <a:solidFill>
                  <a:sysClr val="windowText" lastClr="000000"/>
                </a:solidFill>
                <a:latin typeface="Sylfaen" pitchFamily="18" charset="0"/>
              </a:rPr>
              <a:t> այն </a:t>
            </a:r>
            <a:r>
              <a:rPr lang="ru-RU" sz="2000" b="1" i="1" dirty="0" smtClean="0">
                <a:ln w="0">
                  <a:noFill/>
                </a:ln>
                <a:solidFill>
                  <a:sysClr val="windowText" lastClr="000000"/>
                </a:solidFill>
                <a:latin typeface="Sylfaen" pitchFamily="18" charset="0"/>
              </a:rPr>
              <a:t> </a:t>
            </a:r>
            <a:r>
              <a:rPr lang="hy-AM" sz="2000" b="1" i="1" dirty="0" smtClean="0">
                <a:ln w="0">
                  <a:noFill/>
                </a:ln>
                <a:solidFill>
                  <a:sysClr val="windowText" lastClr="000000"/>
                </a:solidFill>
                <a:latin typeface="Sylfaen" pitchFamily="18" charset="0"/>
              </a:rPr>
              <a:t>դեպքում, </a:t>
            </a:r>
            <a:r>
              <a:rPr lang="ru-RU" sz="2000" b="1" i="1" dirty="0" smtClean="0">
                <a:ln w="0">
                  <a:noFill/>
                </a:ln>
                <a:solidFill>
                  <a:sysClr val="windowText" lastClr="000000"/>
                </a:solidFill>
                <a:latin typeface="Sylfaen" pitchFamily="18" charset="0"/>
              </a:rPr>
              <a:t> </a:t>
            </a:r>
            <a:r>
              <a:rPr lang="hy-AM" sz="2000" b="1" i="1" dirty="0" smtClean="0">
                <a:ln w="0">
                  <a:noFill/>
                </a:ln>
                <a:solidFill>
                  <a:sysClr val="windowText" lastClr="000000"/>
                </a:solidFill>
                <a:latin typeface="Sylfaen" pitchFamily="18" charset="0"/>
              </a:rPr>
              <a:t>եր</a:t>
            </a:r>
            <a:r>
              <a:rPr lang="ru-RU" sz="2000" b="1" i="1" dirty="0" smtClean="0">
                <a:ln w="0">
                  <a:noFill/>
                </a:ln>
                <a:solidFill>
                  <a:sysClr val="windowText" lastClr="000000"/>
                </a:solidFill>
                <a:latin typeface="Sylfaen" pitchFamily="18" charset="0"/>
              </a:rPr>
              <a:t>բ </a:t>
            </a:r>
            <a:endParaRPr lang="el-GR" sz="2000" b="1" i="1" dirty="0" smtClean="0">
              <a:ln w="0">
                <a:noFill/>
              </a:ln>
              <a:solidFill>
                <a:sysClr val="windowText" lastClr="000000"/>
              </a:solidFill>
              <a:latin typeface="Sylfaen" pitchFamily="18" charset="0"/>
            </a:endParaRPr>
          </a:p>
          <a:p>
            <a:pPr algn="ctr"/>
            <a:r>
              <a:rPr lang="ru-RU" sz="2100" b="1" i="1" dirty="0" smtClean="0">
                <a:ln w="0">
                  <a:solidFill>
                    <a:srgbClr val="9E00D6"/>
                  </a:solidFill>
                </a:ln>
                <a:solidFill>
                  <a:srgbClr val="DD7DFF"/>
                </a:solidFill>
                <a:latin typeface="Sylfaen" pitchFamily="18" charset="0"/>
              </a:rPr>
              <a:t>գ</a:t>
            </a:r>
            <a:r>
              <a:rPr lang="hy-AM" sz="2100" b="1" i="1" dirty="0" smtClean="0">
                <a:ln w="0">
                  <a:solidFill>
                    <a:srgbClr val="9E00D6"/>
                  </a:solidFill>
                </a:ln>
                <a:solidFill>
                  <a:srgbClr val="DD7DFF"/>
                </a:solidFill>
                <a:latin typeface="Sylfaen" pitchFamily="18" charset="0"/>
              </a:rPr>
              <a:t>ումարելիներից</a:t>
            </a:r>
            <a:r>
              <a:rPr lang="ru-RU" sz="2100" b="1" i="1" dirty="0" smtClean="0">
                <a:ln w="0">
                  <a:solidFill>
                    <a:srgbClr val="9E00D6"/>
                  </a:solidFill>
                </a:ln>
                <a:solidFill>
                  <a:srgbClr val="DD7DFF"/>
                </a:solidFill>
                <a:latin typeface="Sylfaen" pitchFamily="18" charset="0"/>
              </a:rPr>
              <a:t> </a:t>
            </a:r>
            <a:r>
              <a:rPr lang="hy-AM" sz="2100" b="1" i="1" dirty="0" smtClean="0">
                <a:ln w="0">
                  <a:solidFill>
                    <a:srgbClr val="9E00D6"/>
                  </a:solidFill>
                </a:ln>
                <a:solidFill>
                  <a:srgbClr val="DD7DFF"/>
                </a:solidFill>
                <a:latin typeface="Sylfaen" pitchFamily="18" charset="0"/>
              </a:rPr>
              <a:t> առնվազն</a:t>
            </a:r>
            <a:r>
              <a:rPr lang="ru-RU" sz="2100" b="1" i="1" dirty="0" smtClean="0">
                <a:ln w="0">
                  <a:solidFill>
                    <a:srgbClr val="9E00D6"/>
                  </a:solidFill>
                </a:ln>
                <a:solidFill>
                  <a:srgbClr val="DD7DFF"/>
                </a:solidFill>
                <a:latin typeface="Sylfaen" pitchFamily="18" charset="0"/>
              </a:rPr>
              <a:t> </a:t>
            </a:r>
            <a:r>
              <a:rPr lang="hy-AM" sz="2100" b="1" i="1" dirty="0" smtClean="0">
                <a:ln w="0">
                  <a:solidFill>
                    <a:srgbClr val="9E00D6"/>
                  </a:solidFill>
                </a:ln>
                <a:solidFill>
                  <a:srgbClr val="DD7DFF"/>
                </a:solidFill>
                <a:latin typeface="Sylfaen" pitchFamily="18" charset="0"/>
              </a:rPr>
              <a:t> մեկը </a:t>
            </a:r>
            <a:r>
              <a:rPr lang="ru-RU" sz="2100" b="1" i="1" dirty="0" smtClean="0">
                <a:ln w="0">
                  <a:solidFill>
                    <a:srgbClr val="9E00D6"/>
                  </a:solidFill>
                </a:ln>
                <a:solidFill>
                  <a:srgbClr val="DD7DFF"/>
                </a:solidFill>
                <a:latin typeface="Sylfaen" pitchFamily="18" charset="0"/>
              </a:rPr>
              <a:t> </a:t>
            </a:r>
            <a:r>
              <a:rPr lang="hy-AM" sz="2100" b="1" i="1" dirty="0" smtClean="0">
                <a:ln w="0">
                  <a:solidFill>
                    <a:srgbClr val="9E00D6"/>
                  </a:solidFill>
                </a:ln>
                <a:solidFill>
                  <a:srgbClr val="DD7DFF"/>
                </a:solidFill>
                <a:latin typeface="Sylfaen" pitchFamily="18" charset="0"/>
              </a:rPr>
              <a:t>զրոն </a:t>
            </a:r>
            <a:r>
              <a:rPr lang="ru-RU" sz="2100" b="1" i="1" dirty="0" smtClean="0">
                <a:ln w="0">
                  <a:solidFill>
                    <a:srgbClr val="9E00D6"/>
                  </a:solidFill>
                </a:ln>
                <a:solidFill>
                  <a:srgbClr val="DD7DFF"/>
                </a:solidFill>
                <a:latin typeface="Sylfaen" pitchFamily="18" charset="0"/>
              </a:rPr>
              <a:t> </a:t>
            </a:r>
            <a:r>
              <a:rPr lang="hy-AM" sz="2100" b="1" i="1" dirty="0" smtClean="0">
                <a:ln w="0">
                  <a:solidFill>
                    <a:srgbClr val="9E00D6"/>
                  </a:solidFill>
                </a:ln>
                <a:solidFill>
                  <a:srgbClr val="DD7DFF"/>
                </a:solidFill>
                <a:latin typeface="Sylfaen" pitchFamily="18" charset="0"/>
              </a:rPr>
              <a:t>է:</a:t>
            </a:r>
            <a:endParaRPr lang="en-CA" sz="2100" b="1" i="1" dirty="0">
              <a:ln w="0">
                <a:solidFill>
                  <a:srgbClr val="9E00D6"/>
                </a:solidFill>
              </a:ln>
              <a:solidFill>
                <a:srgbClr val="DD7D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676400" y="2133600"/>
            <a:ext cx="3733800" cy="1892826"/>
          </a:xfrm>
          <a:prstGeom prst="rect">
            <a:avLst/>
          </a:prstGeom>
          <a:noFill/>
          <a:ln w="22225">
            <a:noFill/>
          </a:ln>
          <a:effectLst/>
        </p:spPr>
        <p:txBody>
          <a:bodyPr wrap="square" rtlCol="0">
            <a:spAutoFit/>
          </a:bodyPr>
          <a:lstStyle/>
          <a:p>
            <a:pPr algn="ctr"/>
            <a:r>
              <a:rPr lang="hy-AM" sz="2300" i="1" dirty="0" smtClean="0">
                <a:ln w="0">
                  <a:noFill/>
                </a:ln>
                <a:solidFill>
                  <a:sysClr val="windowText" lastClr="000000"/>
                </a:solidFill>
                <a:latin typeface="Sylfaen" pitchFamily="18" charset="0"/>
              </a:rPr>
              <a:t>Բնական</a:t>
            </a:r>
            <a:r>
              <a:rPr lang="ru-RU" sz="2300" i="1" dirty="0" smtClean="0">
                <a:ln w="0">
                  <a:noFill/>
                </a:ln>
                <a:solidFill>
                  <a:sysClr val="windowText" lastClr="000000"/>
                </a:solidFill>
                <a:latin typeface="Sylfaen" pitchFamily="18" charset="0"/>
              </a:rPr>
              <a:t> </a:t>
            </a:r>
            <a:r>
              <a:rPr lang="hy-AM" sz="2300" i="1" dirty="0" smtClean="0">
                <a:ln w="0">
                  <a:noFill/>
                </a:ln>
                <a:solidFill>
                  <a:sysClr val="windowText" lastClr="000000"/>
                </a:solidFill>
                <a:latin typeface="Sylfaen" pitchFamily="18" charset="0"/>
              </a:rPr>
              <a:t> </a:t>
            </a:r>
            <a:r>
              <a:rPr lang="ru-RU" sz="2300" i="1" dirty="0" smtClean="0">
                <a:ln w="0">
                  <a:noFill/>
                </a:ln>
                <a:solidFill>
                  <a:sysClr val="windowText" lastClr="000000"/>
                </a:solidFill>
                <a:latin typeface="Sylfaen" pitchFamily="18" charset="0"/>
              </a:rPr>
              <a:t> </a:t>
            </a:r>
            <a:r>
              <a:rPr lang="hy-AM" sz="2300" i="1" dirty="0" smtClean="0">
                <a:ln w="0">
                  <a:noFill/>
                </a:ln>
                <a:solidFill>
                  <a:sysClr val="windowText" lastClr="000000"/>
                </a:solidFill>
                <a:latin typeface="Sylfaen" pitchFamily="18" charset="0"/>
              </a:rPr>
              <a:t>թվերի</a:t>
            </a:r>
            <a:r>
              <a:rPr lang="ru-RU" sz="2300" i="1" dirty="0" smtClean="0">
                <a:ln w="0">
                  <a:noFill/>
                </a:ln>
                <a:solidFill>
                  <a:sysClr val="windowText" lastClr="000000"/>
                </a:solidFill>
                <a:latin typeface="Sylfaen" pitchFamily="18" charset="0"/>
              </a:rPr>
              <a:t> </a:t>
            </a:r>
            <a:r>
              <a:rPr lang="hy-AM" sz="2300" i="1" dirty="0" smtClean="0">
                <a:ln w="0">
                  <a:noFill/>
                </a:ln>
                <a:solidFill>
                  <a:sysClr val="windowText" lastClr="000000"/>
                </a:solidFill>
                <a:latin typeface="Sylfaen" pitchFamily="18" charset="0"/>
              </a:rPr>
              <a:t> գումարման</a:t>
            </a:r>
            <a:r>
              <a:rPr lang="ru-RU" sz="2300" i="1" dirty="0" smtClean="0">
                <a:ln w="0">
                  <a:noFill/>
                </a:ln>
                <a:solidFill>
                  <a:sysClr val="windowText" lastClr="000000"/>
                </a:solidFill>
                <a:latin typeface="Sylfaen" pitchFamily="18" charset="0"/>
              </a:rPr>
              <a:t> </a:t>
            </a:r>
            <a:r>
              <a:rPr lang="hy-AM" sz="2300" i="1" dirty="0" smtClean="0">
                <a:ln w="0">
                  <a:noFill/>
                </a:ln>
                <a:solidFill>
                  <a:sysClr val="windowText" lastClr="000000"/>
                </a:solidFill>
                <a:latin typeface="Sylfaen" pitchFamily="18" charset="0"/>
              </a:rPr>
              <a:t> </a:t>
            </a:r>
            <a:r>
              <a:rPr lang="ru-RU" sz="2300" i="1" dirty="0" smtClean="0">
                <a:ln w="0">
                  <a:noFill/>
                </a:ln>
                <a:solidFill>
                  <a:sysClr val="windowText" lastClr="000000"/>
                </a:solidFill>
                <a:latin typeface="Sylfaen" pitchFamily="18" charset="0"/>
              </a:rPr>
              <a:t> </a:t>
            </a:r>
            <a:r>
              <a:rPr lang="hy-AM" sz="2300" i="1" dirty="0" smtClean="0">
                <a:ln w="0">
                  <a:noFill/>
                </a:ln>
                <a:solidFill>
                  <a:sysClr val="windowText" lastClr="000000"/>
                </a:solidFill>
                <a:latin typeface="Sylfaen" pitchFamily="18" charset="0"/>
              </a:rPr>
              <a:t>այս </a:t>
            </a:r>
            <a:r>
              <a:rPr lang="ru-RU" sz="2300" i="1" dirty="0" smtClean="0">
                <a:ln w="0">
                  <a:noFill/>
                </a:ln>
                <a:solidFill>
                  <a:sysClr val="windowText" lastClr="000000"/>
                </a:solidFill>
                <a:latin typeface="Sylfaen" pitchFamily="18" charset="0"/>
              </a:rPr>
              <a:t> </a:t>
            </a:r>
            <a:r>
              <a:rPr lang="hy-AM" sz="2300" i="1" dirty="0" smtClean="0">
                <a:ln w="0">
                  <a:noFill/>
                </a:ln>
                <a:solidFill>
                  <a:sysClr val="windowText" lastClr="000000"/>
                </a:solidFill>
                <a:latin typeface="Sylfaen" pitchFamily="18" charset="0"/>
              </a:rPr>
              <a:t>հատկությունը</a:t>
            </a:r>
            <a:r>
              <a:rPr lang="ru-RU" sz="2300" i="1" dirty="0" smtClean="0">
                <a:ln w="0">
                  <a:noFill/>
                </a:ln>
                <a:solidFill>
                  <a:sysClr val="windowText" lastClr="000000"/>
                </a:solidFill>
                <a:latin typeface="Sylfaen" pitchFamily="18" charset="0"/>
              </a:rPr>
              <a:t> </a:t>
            </a:r>
            <a:r>
              <a:rPr lang="hy-AM" sz="2300" i="1" dirty="0" smtClean="0">
                <a:ln w="0">
                  <a:noFill/>
                </a:ln>
                <a:solidFill>
                  <a:sysClr val="windowText" lastClr="000000"/>
                </a:solidFill>
                <a:latin typeface="Sylfaen" pitchFamily="18" charset="0"/>
              </a:rPr>
              <a:t> կոչվում </a:t>
            </a:r>
            <a:r>
              <a:rPr lang="ru-RU" sz="2300" i="1" dirty="0" smtClean="0">
                <a:ln w="0">
                  <a:noFill/>
                </a:ln>
                <a:solidFill>
                  <a:sysClr val="windowText" lastClr="000000"/>
                </a:solidFill>
                <a:latin typeface="Sylfaen" pitchFamily="18" charset="0"/>
              </a:rPr>
              <a:t> </a:t>
            </a:r>
            <a:r>
              <a:rPr lang="hy-AM" sz="2300" i="1" dirty="0" smtClean="0">
                <a:ln w="0">
                  <a:noFill/>
                </a:ln>
                <a:solidFill>
                  <a:sysClr val="windowText" lastClr="000000"/>
                </a:solidFill>
                <a:latin typeface="Sylfaen" pitchFamily="18" charset="0"/>
              </a:rPr>
              <a:t>է</a:t>
            </a:r>
            <a:r>
              <a:rPr lang="ru-RU" sz="2300" i="1" dirty="0" smtClean="0">
                <a:ln w="0">
                  <a:noFill/>
                </a:ln>
                <a:solidFill>
                  <a:sysClr val="windowText" lastClr="000000"/>
                </a:solidFill>
                <a:latin typeface="Sylfaen" pitchFamily="18" charset="0"/>
              </a:rPr>
              <a:t> </a:t>
            </a:r>
            <a:r>
              <a:rPr lang="hy-AM" sz="2300" b="1" i="1" dirty="0" smtClean="0">
                <a:ln w="0">
                  <a:solidFill>
                    <a:srgbClr val="007A49"/>
                  </a:solidFill>
                </a:ln>
                <a:solidFill>
                  <a:srgbClr val="009257"/>
                </a:solidFill>
                <a:latin typeface="Sylfaen" pitchFamily="18" charset="0"/>
              </a:rPr>
              <a:t> </a:t>
            </a:r>
            <a:r>
              <a:rPr lang="hy-AM" sz="2400" b="1" i="1" dirty="0" smtClean="0">
                <a:ln w="0">
                  <a:solidFill>
                    <a:srgbClr val="9E00D6"/>
                  </a:solidFill>
                </a:ln>
                <a:solidFill>
                  <a:srgbClr val="D765FF"/>
                </a:solidFill>
                <a:latin typeface="Sylfaen" pitchFamily="18" charset="0"/>
              </a:rPr>
              <a:t>գումարման</a:t>
            </a:r>
            <a:r>
              <a:rPr lang="ru-RU" sz="2400" b="1" i="1" dirty="0" smtClean="0">
                <a:ln w="0">
                  <a:solidFill>
                    <a:srgbClr val="9E00D6"/>
                  </a:solidFill>
                </a:ln>
                <a:solidFill>
                  <a:srgbClr val="D765FF"/>
                </a:solidFill>
                <a:latin typeface="Sylfaen" pitchFamily="18" charset="0"/>
              </a:rPr>
              <a:t> </a:t>
            </a:r>
            <a:endParaRPr lang="hy-AM" sz="2400" b="1" i="1" dirty="0" smtClean="0">
              <a:ln w="0">
                <a:solidFill>
                  <a:srgbClr val="9E00D6"/>
                </a:solidFill>
              </a:ln>
              <a:solidFill>
                <a:srgbClr val="D765FF"/>
              </a:solidFill>
              <a:latin typeface="Sylfaen" pitchFamily="18" charset="0"/>
            </a:endParaRPr>
          </a:p>
          <a:p>
            <a:pPr algn="ctr"/>
            <a:r>
              <a:rPr lang="ru-RU" sz="2400" b="1" i="1" dirty="0" smtClean="0">
                <a:ln w="0">
                  <a:solidFill>
                    <a:srgbClr val="9E00D6"/>
                  </a:solidFill>
                </a:ln>
                <a:solidFill>
                  <a:srgbClr val="D765FF"/>
                </a:solidFill>
                <a:latin typeface="Sylfaen" pitchFamily="18" charset="0"/>
              </a:rPr>
              <a:t>տ</a:t>
            </a:r>
            <a:r>
              <a:rPr lang="hy-AM" sz="2400" b="1" i="1" dirty="0" smtClean="0">
                <a:ln w="0">
                  <a:solidFill>
                    <a:srgbClr val="9E00D6"/>
                  </a:solidFill>
                </a:ln>
                <a:solidFill>
                  <a:srgbClr val="D765FF"/>
                </a:solidFill>
                <a:latin typeface="Sylfaen" pitchFamily="18" charset="0"/>
              </a:rPr>
              <a:t>եղափոխական</a:t>
            </a:r>
            <a:r>
              <a:rPr lang="ru-RU" sz="2400" b="1" i="1" dirty="0" smtClean="0">
                <a:ln w="0">
                  <a:solidFill>
                    <a:srgbClr val="9E00D6"/>
                  </a:solidFill>
                </a:ln>
                <a:solidFill>
                  <a:srgbClr val="D765FF"/>
                </a:solidFill>
                <a:latin typeface="Sylfaen" pitchFamily="18" charset="0"/>
              </a:rPr>
              <a:t> </a:t>
            </a:r>
            <a:r>
              <a:rPr lang="hy-AM" sz="2400" b="1" i="1" dirty="0" smtClean="0">
                <a:ln w="0">
                  <a:solidFill>
                    <a:srgbClr val="9E00D6"/>
                  </a:solidFill>
                </a:ln>
                <a:solidFill>
                  <a:srgbClr val="D765FF"/>
                </a:solidFill>
                <a:latin typeface="Sylfaen" pitchFamily="18" charset="0"/>
              </a:rPr>
              <a:t> օրենք:</a:t>
            </a:r>
            <a:endParaRPr lang="en-CA" sz="2400" b="1" i="1" dirty="0">
              <a:ln w="0">
                <a:solidFill>
                  <a:srgbClr val="9E00D6"/>
                </a:solidFill>
              </a:ln>
              <a:solidFill>
                <a:srgbClr val="D765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4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8" presetClass="exit" presetSubtype="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Right)">
                                      <p:cBhvr>
                                        <p:cTn id="28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3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 animBg="1"/>
      <p:bldP spid="26" grpId="0"/>
      <p:bldP spid="27" grpId="0"/>
      <p:bldP spid="27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hy-AM" dirty="0"/>
          </a:p>
        </p:txBody>
      </p:sp>
      <p:grpSp>
        <p:nvGrpSpPr>
          <p:cNvPr id="3" name="Group 18"/>
          <p:cNvGrpSpPr>
            <a:grpSpLocks noChangeAspect="1"/>
          </p:cNvGrpSpPr>
          <p:nvPr/>
        </p:nvGrpSpPr>
        <p:grpSpPr>
          <a:xfrm>
            <a:off x="5257800" y="3324580"/>
            <a:ext cx="3733800" cy="3457220"/>
            <a:chOff x="4876800" y="2971800"/>
            <a:chExt cx="4114800" cy="3810000"/>
          </a:xfrm>
        </p:grpSpPr>
        <p:grpSp>
          <p:nvGrpSpPr>
            <p:cNvPr id="4" name="Group 9"/>
            <p:cNvGrpSpPr/>
            <p:nvPr/>
          </p:nvGrpSpPr>
          <p:grpSpPr>
            <a:xfrm>
              <a:off x="4876800" y="2971800"/>
              <a:ext cx="4114800" cy="3810000"/>
              <a:chOff x="4114800" y="2829464"/>
              <a:chExt cx="4876800" cy="3952336"/>
            </a:xfrm>
          </p:grpSpPr>
          <p:grpSp>
            <p:nvGrpSpPr>
              <p:cNvPr id="6" name="Group 24"/>
              <p:cNvGrpSpPr/>
              <p:nvPr/>
            </p:nvGrpSpPr>
            <p:grpSpPr>
              <a:xfrm>
                <a:off x="4114800" y="2895600"/>
                <a:ext cx="4876800" cy="3886200"/>
                <a:chOff x="1298243" y="967978"/>
                <a:chExt cx="6663563" cy="5549503"/>
              </a:xfrm>
              <a:effectLst/>
            </p:grpSpPr>
            <p:grpSp>
              <p:nvGrpSpPr>
                <p:cNvPr id="8" name="Group 22"/>
                <p:cNvGrpSpPr/>
                <p:nvPr/>
              </p:nvGrpSpPr>
              <p:grpSpPr>
                <a:xfrm>
                  <a:off x="1298243" y="967978"/>
                  <a:ext cx="6663563" cy="5549503"/>
                  <a:chOff x="1298243" y="967978"/>
                  <a:chExt cx="6663563" cy="5549503"/>
                </a:xfrm>
              </p:grpSpPr>
              <p:pic>
                <p:nvPicPr>
                  <p:cNvPr id="10" name="Picture 2" descr="C:\Users\мм\Desktop\Math 5-glukh 2\127342281-online-internet-courses-tutorial-web-education-concept-vector-flat-cartoon-design-graphic-illustrati.jpg"/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/>
                  <a:srcRect l="3640" t="4687" r="4143" b="3125"/>
                  <a:stretch>
                    <a:fillRect/>
                  </a:stretch>
                </p:blipFill>
                <p:spPr bwMode="auto">
                  <a:xfrm>
                    <a:off x="1298243" y="967978"/>
                    <a:ext cx="6663563" cy="554950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</p:spPr>
              </p:pic>
              <p:pic>
                <p:nvPicPr>
                  <p:cNvPr id="11" name="Picture 2" descr="C:\Users\мм\Desktop\Math 5-glukh 2\127342281-online-internet-courses-tutorial-web-education-concept-vector-flat-cartoon-design-graphic-illustrati.jpg"/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/>
                  <a:srcRect l="65818" t="18987" r="24691" b="70886"/>
                  <a:stretch>
                    <a:fillRect/>
                  </a:stretch>
                </p:blipFill>
                <p:spPr bwMode="auto">
                  <a:xfrm>
                    <a:off x="5105400" y="1432800"/>
                    <a:ext cx="685800" cy="609600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</p:spPr>
              </p:pic>
              <p:pic>
                <p:nvPicPr>
                  <p:cNvPr id="12" name="Picture 2" descr="C:\Users\мм\Desktop\Math 5-glukh 2\127342281-online-internet-courses-tutorial-web-education-concept-vector-flat-cartoon-design-graphic-illustrati.jpg"/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/>
                  <a:srcRect l="72145" t="32911" r="22582" b="59494"/>
                  <a:stretch>
                    <a:fillRect/>
                  </a:stretch>
                </p:blipFill>
                <p:spPr bwMode="auto">
                  <a:xfrm>
                    <a:off x="6195600" y="3048000"/>
                    <a:ext cx="381000" cy="457200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</p:spPr>
              </p:pic>
            </p:grpSp>
            <p:sp>
              <p:nvSpPr>
                <p:cNvPr id="9" name="Freeform 8"/>
                <p:cNvSpPr/>
                <p:nvPr/>
              </p:nvSpPr>
              <p:spPr>
                <a:xfrm>
                  <a:off x="4835347" y="1543507"/>
                  <a:ext cx="1711757" cy="2099463"/>
                </a:xfrm>
                <a:custGeom>
                  <a:avLst/>
                  <a:gdLst>
                    <a:gd name="connsiteX0" fmla="*/ 14631 w 1711757"/>
                    <a:gd name="connsiteY0" fmla="*/ 1199693 h 2099463"/>
                    <a:gd name="connsiteX1" fmla="*/ 0 w 1711757"/>
                    <a:gd name="connsiteY1" fmla="*/ 1126541 h 2099463"/>
                    <a:gd name="connsiteX2" fmla="*/ 21946 w 1711757"/>
                    <a:gd name="connsiteY2" fmla="*/ 907085 h 2099463"/>
                    <a:gd name="connsiteX3" fmla="*/ 87783 w 1711757"/>
                    <a:gd name="connsiteY3" fmla="*/ 453543 h 2099463"/>
                    <a:gd name="connsiteX4" fmla="*/ 138989 w 1711757"/>
                    <a:gd name="connsiteY4" fmla="*/ 124359 h 2099463"/>
                    <a:gd name="connsiteX5" fmla="*/ 153619 w 1711757"/>
                    <a:gd name="connsiteY5" fmla="*/ 7315 h 2099463"/>
                    <a:gd name="connsiteX6" fmla="*/ 182880 w 1711757"/>
                    <a:gd name="connsiteY6" fmla="*/ 0 h 2099463"/>
                    <a:gd name="connsiteX7" fmla="*/ 1697127 w 1711757"/>
                    <a:gd name="connsiteY7" fmla="*/ 877824 h 2099463"/>
                    <a:gd name="connsiteX8" fmla="*/ 1711757 w 1711757"/>
                    <a:gd name="connsiteY8" fmla="*/ 936346 h 2099463"/>
                    <a:gd name="connsiteX9" fmla="*/ 1623975 w 1711757"/>
                    <a:gd name="connsiteY9" fmla="*/ 1543507 h 2099463"/>
                    <a:gd name="connsiteX10" fmla="*/ 1550823 w 1711757"/>
                    <a:gd name="connsiteY10" fmla="*/ 2070202 h 2099463"/>
                    <a:gd name="connsiteX11" fmla="*/ 1528877 w 1711757"/>
                    <a:gd name="connsiteY11" fmla="*/ 2099463 h 2099463"/>
                    <a:gd name="connsiteX12" fmla="*/ 14631 w 1711757"/>
                    <a:gd name="connsiteY12" fmla="*/ 1199693 h 2099463"/>
                    <a:gd name="connsiteX0" fmla="*/ 14631 w 1711757"/>
                    <a:gd name="connsiteY0" fmla="*/ 1199693 h 2099463"/>
                    <a:gd name="connsiteX1" fmla="*/ 0 w 1711757"/>
                    <a:gd name="connsiteY1" fmla="*/ 1126541 h 2099463"/>
                    <a:gd name="connsiteX2" fmla="*/ 21946 w 1711757"/>
                    <a:gd name="connsiteY2" fmla="*/ 907085 h 2099463"/>
                    <a:gd name="connsiteX3" fmla="*/ 87783 w 1711757"/>
                    <a:gd name="connsiteY3" fmla="*/ 453543 h 2099463"/>
                    <a:gd name="connsiteX4" fmla="*/ 138989 w 1711757"/>
                    <a:gd name="connsiteY4" fmla="*/ 124359 h 2099463"/>
                    <a:gd name="connsiteX5" fmla="*/ 153619 w 1711757"/>
                    <a:gd name="connsiteY5" fmla="*/ 7315 h 2099463"/>
                    <a:gd name="connsiteX6" fmla="*/ 182880 w 1711757"/>
                    <a:gd name="connsiteY6" fmla="*/ 0 h 2099463"/>
                    <a:gd name="connsiteX7" fmla="*/ 1697127 w 1711757"/>
                    <a:gd name="connsiteY7" fmla="*/ 877824 h 2099463"/>
                    <a:gd name="connsiteX8" fmla="*/ 1711757 w 1711757"/>
                    <a:gd name="connsiteY8" fmla="*/ 936346 h 2099463"/>
                    <a:gd name="connsiteX9" fmla="*/ 1623975 w 1711757"/>
                    <a:gd name="connsiteY9" fmla="*/ 1543507 h 2099463"/>
                    <a:gd name="connsiteX10" fmla="*/ 1550823 w 1711757"/>
                    <a:gd name="connsiteY10" fmla="*/ 2070202 h 2099463"/>
                    <a:gd name="connsiteX11" fmla="*/ 1528877 w 1711757"/>
                    <a:gd name="connsiteY11" fmla="*/ 2099463 h 2099463"/>
                    <a:gd name="connsiteX12" fmla="*/ 270053 w 1711757"/>
                    <a:gd name="connsiteY12" fmla="*/ 1352093 h 2099463"/>
                    <a:gd name="connsiteX13" fmla="*/ 14631 w 1711757"/>
                    <a:gd name="connsiteY13" fmla="*/ 1199693 h 2099463"/>
                    <a:gd name="connsiteX0" fmla="*/ 41453 w 1711757"/>
                    <a:gd name="connsiteY0" fmla="*/ 1199693 h 2099463"/>
                    <a:gd name="connsiteX1" fmla="*/ 0 w 1711757"/>
                    <a:gd name="connsiteY1" fmla="*/ 1126541 h 2099463"/>
                    <a:gd name="connsiteX2" fmla="*/ 21946 w 1711757"/>
                    <a:gd name="connsiteY2" fmla="*/ 907085 h 2099463"/>
                    <a:gd name="connsiteX3" fmla="*/ 87783 w 1711757"/>
                    <a:gd name="connsiteY3" fmla="*/ 453543 h 2099463"/>
                    <a:gd name="connsiteX4" fmla="*/ 138989 w 1711757"/>
                    <a:gd name="connsiteY4" fmla="*/ 124359 h 2099463"/>
                    <a:gd name="connsiteX5" fmla="*/ 153619 w 1711757"/>
                    <a:gd name="connsiteY5" fmla="*/ 7315 h 2099463"/>
                    <a:gd name="connsiteX6" fmla="*/ 182880 w 1711757"/>
                    <a:gd name="connsiteY6" fmla="*/ 0 h 2099463"/>
                    <a:gd name="connsiteX7" fmla="*/ 1697127 w 1711757"/>
                    <a:gd name="connsiteY7" fmla="*/ 877824 h 2099463"/>
                    <a:gd name="connsiteX8" fmla="*/ 1711757 w 1711757"/>
                    <a:gd name="connsiteY8" fmla="*/ 936346 h 2099463"/>
                    <a:gd name="connsiteX9" fmla="*/ 1623975 w 1711757"/>
                    <a:gd name="connsiteY9" fmla="*/ 1543507 h 2099463"/>
                    <a:gd name="connsiteX10" fmla="*/ 1550823 w 1711757"/>
                    <a:gd name="connsiteY10" fmla="*/ 2070202 h 2099463"/>
                    <a:gd name="connsiteX11" fmla="*/ 1528877 w 1711757"/>
                    <a:gd name="connsiteY11" fmla="*/ 2099463 h 2099463"/>
                    <a:gd name="connsiteX12" fmla="*/ 270053 w 1711757"/>
                    <a:gd name="connsiteY12" fmla="*/ 1352093 h 2099463"/>
                    <a:gd name="connsiteX13" fmla="*/ 41453 w 1711757"/>
                    <a:gd name="connsiteY13" fmla="*/ 1199693 h 2099463"/>
                    <a:gd name="connsiteX0" fmla="*/ 41453 w 1711757"/>
                    <a:gd name="connsiteY0" fmla="*/ 1199693 h 2099463"/>
                    <a:gd name="connsiteX1" fmla="*/ 0 w 1711757"/>
                    <a:gd name="connsiteY1" fmla="*/ 1126541 h 2099463"/>
                    <a:gd name="connsiteX2" fmla="*/ 21946 w 1711757"/>
                    <a:gd name="connsiteY2" fmla="*/ 907085 h 2099463"/>
                    <a:gd name="connsiteX3" fmla="*/ 87783 w 1711757"/>
                    <a:gd name="connsiteY3" fmla="*/ 453543 h 2099463"/>
                    <a:gd name="connsiteX4" fmla="*/ 138989 w 1711757"/>
                    <a:gd name="connsiteY4" fmla="*/ 124359 h 2099463"/>
                    <a:gd name="connsiteX5" fmla="*/ 153619 w 1711757"/>
                    <a:gd name="connsiteY5" fmla="*/ 7315 h 2099463"/>
                    <a:gd name="connsiteX6" fmla="*/ 182880 w 1711757"/>
                    <a:gd name="connsiteY6" fmla="*/ 0 h 2099463"/>
                    <a:gd name="connsiteX7" fmla="*/ 1697127 w 1711757"/>
                    <a:gd name="connsiteY7" fmla="*/ 877824 h 2099463"/>
                    <a:gd name="connsiteX8" fmla="*/ 1711757 w 1711757"/>
                    <a:gd name="connsiteY8" fmla="*/ 936346 h 2099463"/>
                    <a:gd name="connsiteX9" fmla="*/ 1623975 w 1711757"/>
                    <a:gd name="connsiteY9" fmla="*/ 1543507 h 2099463"/>
                    <a:gd name="connsiteX10" fmla="*/ 1550823 w 1711757"/>
                    <a:gd name="connsiteY10" fmla="*/ 2070202 h 2099463"/>
                    <a:gd name="connsiteX11" fmla="*/ 1528877 w 1711757"/>
                    <a:gd name="connsiteY11" fmla="*/ 2099463 h 2099463"/>
                    <a:gd name="connsiteX12" fmla="*/ 270053 w 1711757"/>
                    <a:gd name="connsiteY12" fmla="*/ 1352093 h 2099463"/>
                    <a:gd name="connsiteX13" fmla="*/ 117653 w 1711757"/>
                    <a:gd name="connsiteY13" fmla="*/ 1275893 h 2099463"/>
                    <a:gd name="connsiteX14" fmla="*/ 41453 w 1711757"/>
                    <a:gd name="connsiteY14" fmla="*/ 1199693 h 2099463"/>
                    <a:gd name="connsiteX0" fmla="*/ 41453 w 1711757"/>
                    <a:gd name="connsiteY0" fmla="*/ 1199693 h 2099463"/>
                    <a:gd name="connsiteX1" fmla="*/ 0 w 1711757"/>
                    <a:gd name="connsiteY1" fmla="*/ 1126541 h 2099463"/>
                    <a:gd name="connsiteX2" fmla="*/ 21946 w 1711757"/>
                    <a:gd name="connsiteY2" fmla="*/ 907085 h 2099463"/>
                    <a:gd name="connsiteX3" fmla="*/ 87783 w 1711757"/>
                    <a:gd name="connsiteY3" fmla="*/ 453543 h 2099463"/>
                    <a:gd name="connsiteX4" fmla="*/ 138989 w 1711757"/>
                    <a:gd name="connsiteY4" fmla="*/ 124359 h 2099463"/>
                    <a:gd name="connsiteX5" fmla="*/ 153619 w 1711757"/>
                    <a:gd name="connsiteY5" fmla="*/ 7315 h 2099463"/>
                    <a:gd name="connsiteX6" fmla="*/ 182880 w 1711757"/>
                    <a:gd name="connsiteY6" fmla="*/ 0 h 2099463"/>
                    <a:gd name="connsiteX7" fmla="*/ 1697127 w 1711757"/>
                    <a:gd name="connsiteY7" fmla="*/ 877824 h 2099463"/>
                    <a:gd name="connsiteX8" fmla="*/ 1711757 w 1711757"/>
                    <a:gd name="connsiteY8" fmla="*/ 936346 h 2099463"/>
                    <a:gd name="connsiteX9" fmla="*/ 1623975 w 1711757"/>
                    <a:gd name="connsiteY9" fmla="*/ 1543507 h 2099463"/>
                    <a:gd name="connsiteX10" fmla="*/ 1550823 w 1711757"/>
                    <a:gd name="connsiteY10" fmla="*/ 2070202 h 2099463"/>
                    <a:gd name="connsiteX11" fmla="*/ 1528877 w 1711757"/>
                    <a:gd name="connsiteY11" fmla="*/ 2099463 h 2099463"/>
                    <a:gd name="connsiteX12" fmla="*/ 270053 w 1711757"/>
                    <a:gd name="connsiteY12" fmla="*/ 1352093 h 2099463"/>
                    <a:gd name="connsiteX13" fmla="*/ 117653 w 1711757"/>
                    <a:gd name="connsiteY13" fmla="*/ 1275893 h 2099463"/>
                    <a:gd name="connsiteX14" fmla="*/ 41453 w 1711757"/>
                    <a:gd name="connsiteY14" fmla="*/ 1199693 h 2099463"/>
                    <a:gd name="connsiteX0" fmla="*/ 41453 w 1711757"/>
                    <a:gd name="connsiteY0" fmla="*/ 1199693 h 2099463"/>
                    <a:gd name="connsiteX1" fmla="*/ 0 w 1711757"/>
                    <a:gd name="connsiteY1" fmla="*/ 1126541 h 2099463"/>
                    <a:gd name="connsiteX2" fmla="*/ 21946 w 1711757"/>
                    <a:gd name="connsiteY2" fmla="*/ 907085 h 2099463"/>
                    <a:gd name="connsiteX3" fmla="*/ 87783 w 1711757"/>
                    <a:gd name="connsiteY3" fmla="*/ 453543 h 2099463"/>
                    <a:gd name="connsiteX4" fmla="*/ 138989 w 1711757"/>
                    <a:gd name="connsiteY4" fmla="*/ 124359 h 2099463"/>
                    <a:gd name="connsiteX5" fmla="*/ 153619 w 1711757"/>
                    <a:gd name="connsiteY5" fmla="*/ 7315 h 2099463"/>
                    <a:gd name="connsiteX6" fmla="*/ 182880 w 1711757"/>
                    <a:gd name="connsiteY6" fmla="*/ 0 h 2099463"/>
                    <a:gd name="connsiteX7" fmla="*/ 1697127 w 1711757"/>
                    <a:gd name="connsiteY7" fmla="*/ 877824 h 2099463"/>
                    <a:gd name="connsiteX8" fmla="*/ 1711757 w 1711757"/>
                    <a:gd name="connsiteY8" fmla="*/ 936346 h 2099463"/>
                    <a:gd name="connsiteX9" fmla="*/ 1623975 w 1711757"/>
                    <a:gd name="connsiteY9" fmla="*/ 1543507 h 2099463"/>
                    <a:gd name="connsiteX10" fmla="*/ 1550823 w 1711757"/>
                    <a:gd name="connsiteY10" fmla="*/ 2070202 h 2099463"/>
                    <a:gd name="connsiteX11" fmla="*/ 1528877 w 1711757"/>
                    <a:gd name="connsiteY11" fmla="*/ 2099463 h 2099463"/>
                    <a:gd name="connsiteX12" fmla="*/ 270053 w 1711757"/>
                    <a:gd name="connsiteY12" fmla="*/ 1352093 h 2099463"/>
                    <a:gd name="connsiteX13" fmla="*/ 117653 w 1711757"/>
                    <a:gd name="connsiteY13" fmla="*/ 1275893 h 2099463"/>
                    <a:gd name="connsiteX14" fmla="*/ 41453 w 1711757"/>
                    <a:gd name="connsiteY14" fmla="*/ 1199693 h 2099463"/>
                    <a:gd name="connsiteX0" fmla="*/ 41453 w 1711757"/>
                    <a:gd name="connsiteY0" fmla="*/ 1199693 h 2099463"/>
                    <a:gd name="connsiteX1" fmla="*/ 0 w 1711757"/>
                    <a:gd name="connsiteY1" fmla="*/ 1126541 h 2099463"/>
                    <a:gd name="connsiteX2" fmla="*/ 21946 w 1711757"/>
                    <a:gd name="connsiteY2" fmla="*/ 907085 h 2099463"/>
                    <a:gd name="connsiteX3" fmla="*/ 87783 w 1711757"/>
                    <a:gd name="connsiteY3" fmla="*/ 453543 h 2099463"/>
                    <a:gd name="connsiteX4" fmla="*/ 138989 w 1711757"/>
                    <a:gd name="connsiteY4" fmla="*/ 124359 h 2099463"/>
                    <a:gd name="connsiteX5" fmla="*/ 153619 w 1711757"/>
                    <a:gd name="connsiteY5" fmla="*/ 7315 h 2099463"/>
                    <a:gd name="connsiteX6" fmla="*/ 182880 w 1711757"/>
                    <a:gd name="connsiteY6" fmla="*/ 0 h 2099463"/>
                    <a:gd name="connsiteX7" fmla="*/ 1697127 w 1711757"/>
                    <a:gd name="connsiteY7" fmla="*/ 877824 h 2099463"/>
                    <a:gd name="connsiteX8" fmla="*/ 1711757 w 1711757"/>
                    <a:gd name="connsiteY8" fmla="*/ 936346 h 2099463"/>
                    <a:gd name="connsiteX9" fmla="*/ 1623975 w 1711757"/>
                    <a:gd name="connsiteY9" fmla="*/ 1543507 h 2099463"/>
                    <a:gd name="connsiteX10" fmla="*/ 1550823 w 1711757"/>
                    <a:gd name="connsiteY10" fmla="*/ 2070202 h 2099463"/>
                    <a:gd name="connsiteX11" fmla="*/ 1528877 w 1711757"/>
                    <a:gd name="connsiteY11" fmla="*/ 2099463 h 2099463"/>
                    <a:gd name="connsiteX12" fmla="*/ 270053 w 1711757"/>
                    <a:gd name="connsiteY12" fmla="*/ 1352093 h 2099463"/>
                    <a:gd name="connsiteX13" fmla="*/ 117653 w 1711757"/>
                    <a:gd name="connsiteY13" fmla="*/ 1275893 h 2099463"/>
                    <a:gd name="connsiteX14" fmla="*/ 41453 w 1711757"/>
                    <a:gd name="connsiteY14" fmla="*/ 1199693 h 2099463"/>
                    <a:gd name="connsiteX0" fmla="*/ 41453 w 1711757"/>
                    <a:gd name="connsiteY0" fmla="*/ 1199693 h 2099463"/>
                    <a:gd name="connsiteX1" fmla="*/ 0 w 1711757"/>
                    <a:gd name="connsiteY1" fmla="*/ 1126541 h 2099463"/>
                    <a:gd name="connsiteX2" fmla="*/ 21946 w 1711757"/>
                    <a:gd name="connsiteY2" fmla="*/ 907085 h 2099463"/>
                    <a:gd name="connsiteX3" fmla="*/ 87783 w 1711757"/>
                    <a:gd name="connsiteY3" fmla="*/ 453543 h 2099463"/>
                    <a:gd name="connsiteX4" fmla="*/ 138989 w 1711757"/>
                    <a:gd name="connsiteY4" fmla="*/ 124359 h 2099463"/>
                    <a:gd name="connsiteX5" fmla="*/ 153619 w 1711757"/>
                    <a:gd name="connsiteY5" fmla="*/ 7315 h 2099463"/>
                    <a:gd name="connsiteX6" fmla="*/ 182880 w 1711757"/>
                    <a:gd name="connsiteY6" fmla="*/ 0 h 2099463"/>
                    <a:gd name="connsiteX7" fmla="*/ 1697127 w 1711757"/>
                    <a:gd name="connsiteY7" fmla="*/ 877824 h 2099463"/>
                    <a:gd name="connsiteX8" fmla="*/ 1711757 w 1711757"/>
                    <a:gd name="connsiteY8" fmla="*/ 936346 h 2099463"/>
                    <a:gd name="connsiteX9" fmla="*/ 1623975 w 1711757"/>
                    <a:gd name="connsiteY9" fmla="*/ 1543507 h 2099463"/>
                    <a:gd name="connsiteX10" fmla="*/ 1550823 w 1711757"/>
                    <a:gd name="connsiteY10" fmla="*/ 2070202 h 2099463"/>
                    <a:gd name="connsiteX11" fmla="*/ 1528877 w 1711757"/>
                    <a:gd name="connsiteY11" fmla="*/ 2099463 h 2099463"/>
                    <a:gd name="connsiteX12" fmla="*/ 270053 w 1711757"/>
                    <a:gd name="connsiteY12" fmla="*/ 1352093 h 2099463"/>
                    <a:gd name="connsiteX13" fmla="*/ 117653 w 1711757"/>
                    <a:gd name="connsiteY13" fmla="*/ 1275893 h 2099463"/>
                    <a:gd name="connsiteX14" fmla="*/ 41453 w 1711757"/>
                    <a:gd name="connsiteY14" fmla="*/ 1199693 h 2099463"/>
                    <a:gd name="connsiteX0" fmla="*/ 41453 w 1711757"/>
                    <a:gd name="connsiteY0" fmla="*/ 1199693 h 2099463"/>
                    <a:gd name="connsiteX1" fmla="*/ 0 w 1711757"/>
                    <a:gd name="connsiteY1" fmla="*/ 1126541 h 2099463"/>
                    <a:gd name="connsiteX2" fmla="*/ 21946 w 1711757"/>
                    <a:gd name="connsiteY2" fmla="*/ 907085 h 2099463"/>
                    <a:gd name="connsiteX3" fmla="*/ 87783 w 1711757"/>
                    <a:gd name="connsiteY3" fmla="*/ 453543 h 2099463"/>
                    <a:gd name="connsiteX4" fmla="*/ 138989 w 1711757"/>
                    <a:gd name="connsiteY4" fmla="*/ 124359 h 2099463"/>
                    <a:gd name="connsiteX5" fmla="*/ 153619 w 1711757"/>
                    <a:gd name="connsiteY5" fmla="*/ 7315 h 2099463"/>
                    <a:gd name="connsiteX6" fmla="*/ 182880 w 1711757"/>
                    <a:gd name="connsiteY6" fmla="*/ 0 h 2099463"/>
                    <a:gd name="connsiteX7" fmla="*/ 1697127 w 1711757"/>
                    <a:gd name="connsiteY7" fmla="*/ 877824 h 2099463"/>
                    <a:gd name="connsiteX8" fmla="*/ 1711757 w 1711757"/>
                    <a:gd name="connsiteY8" fmla="*/ 936346 h 2099463"/>
                    <a:gd name="connsiteX9" fmla="*/ 1623975 w 1711757"/>
                    <a:gd name="connsiteY9" fmla="*/ 1543507 h 2099463"/>
                    <a:gd name="connsiteX10" fmla="*/ 1550823 w 1711757"/>
                    <a:gd name="connsiteY10" fmla="*/ 2070202 h 2099463"/>
                    <a:gd name="connsiteX11" fmla="*/ 1528877 w 1711757"/>
                    <a:gd name="connsiteY11" fmla="*/ 2099463 h 2099463"/>
                    <a:gd name="connsiteX12" fmla="*/ 346253 w 1711757"/>
                    <a:gd name="connsiteY12" fmla="*/ 1428293 h 2099463"/>
                    <a:gd name="connsiteX13" fmla="*/ 117653 w 1711757"/>
                    <a:gd name="connsiteY13" fmla="*/ 1275893 h 2099463"/>
                    <a:gd name="connsiteX14" fmla="*/ 41453 w 1711757"/>
                    <a:gd name="connsiteY14" fmla="*/ 1199693 h 2099463"/>
                    <a:gd name="connsiteX0" fmla="*/ 41453 w 1711757"/>
                    <a:gd name="connsiteY0" fmla="*/ 1199693 h 2099463"/>
                    <a:gd name="connsiteX1" fmla="*/ 0 w 1711757"/>
                    <a:gd name="connsiteY1" fmla="*/ 1126541 h 2099463"/>
                    <a:gd name="connsiteX2" fmla="*/ 21946 w 1711757"/>
                    <a:gd name="connsiteY2" fmla="*/ 907085 h 2099463"/>
                    <a:gd name="connsiteX3" fmla="*/ 87783 w 1711757"/>
                    <a:gd name="connsiteY3" fmla="*/ 453543 h 2099463"/>
                    <a:gd name="connsiteX4" fmla="*/ 138989 w 1711757"/>
                    <a:gd name="connsiteY4" fmla="*/ 124359 h 2099463"/>
                    <a:gd name="connsiteX5" fmla="*/ 153619 w 1711757"/>
                    <a:gd name="connsiteY5" fmla="*/ 7315 h 2099463"/>
                    <a:gd name="connsiteX6" fmla="*/ 182880 w 1711757"/>
                    <a:gd name="connsiteY6" fmla="*/ 0 h 2099463"/>
                    <a:gd name="connsiteX7" fmla="*/ 1697127 w 1711757"/>
                    <a:gd name="connsiteY7" fmla="*/ 877824 h 2099463"/>
                    <a:gd name="connsiteX8" fmla="*/ 1711757 w 1711757"/>
                    <a:gd name="connsiteY8" fmla="*/ 936346 h 2099463"/>
                    <a:gd name="connsiteX9" fmla="*/ 1623975 w 1711757"/>
                    <a:gd name="connsiteY9" fmla="*/ 1543507 h 2099463"/>
                    <a:gd name="connsiteX10" fmla="*/ 1550823 w 1711757"/>
                    <a:gd name="connsiteY10" fmla="*/ 2070202 h 2099463"/>
                    <a:gd name="connsiteX11" fmla="*/ 1528877 w 1711757"/>
                    <a:gd name="connsiteY11" fmla="*/ 2099463 h 2099463"/>
                    <a:gd name="connsiteX12" fmla="*/ 346253 w 1711757"/>
                    <a:gd name="connsiteY12" fmla="*/ 1428293 h 2099463"/>
                    <a:gd name="connsiteX13" fmla="*/ 117653 w 1711757"/>
                    <a:gd name="connsiteY13" fmla="*/ 1275893 h 2099463"/>
                    <a:gd name="connsiteX14" fmla="*/ 41453 w 1711757"/>
                    <a:gd name="connsiteY14" fmla="*/ 1199693 h 2099463"/>
                    <a:gd name="connsiteX0" fmla="*/ 41453 w 1711757"/>
                    <a:gd name="connsiteY0" fmla="*/ 1199693 h 2099463"/>
                    <a:gd name="connsiteX1" fmla="*/ 0 w 1711757"/>
                    <a:gd name="connsiteY1" fmla="*/ 1126541 h 2099463"/>
                    <a:gd name="connsiteX2" fmla="*/ 21946 w 1711757"/>
                    <a:gd name="connsiteY2" fmla="*/ 907085 h 2099463"/>
                    <a:gd name="connsiteX3" fmla="*/ 87783 w 1711757"/>
                    <a:gd name="connsiteY3" fmla="*/ 453543 h 2099463"/>
                    <a:gd name="connsiteX4" fmla="*/ 138989 w 1711757"/>
                    <a:gd name="connsiteY4" fmla="*/ 124359 h 2099463"/>
                    <a:gd name="connsiteX5" fmla="*/ 153619 w 1711757"/>
                    <a:gd name="connsiteY5" fmla="*/ 7315 h 2099463"/>
                    <a:gd name="connsiteX6" fmla="*/ 182880 w 1711757"/>
                    <a:gd name="connsiteY6" fmla="*/ 0 h 2099463"/>
                    <a:gd name="connsiteX7" fmla="*/ 1697127 w 1711757"/>
                    <a:gd name="connsiteY7" fmla="*/ 877824 h 2099463"/>
                    <a:gd name="connsiteX8" fmla="*/ 1711757 w 1711757"/>
                    <a:gd name="connsiteY8" fmla="*/ 936346 h 2099463"/>
                    <a:gd name="connsiteX9" fmla="*/ 1623975 w 1711757"/>
                    <a:gd name="connsiteY9" fmla="*/ 1543507 h 2099463"/>
                    <a:gd name="connsiteX10" fmla="*/ 1550823 w 1711757"/>
                    <a:gd name="connsiteY10" fmla="*/ 2070202 h 2099463"/>
                    <a:gd name="connsiteX11" fmla="*/ 1528877 w 1711757"/>
                    <a:gd name="connsiteY11" fmla="*/ 2099463 h 2099463"/>
                    <a:gd name="connsiteX12" fmla="*/ 346253 w 1711757"/>
                    <a:gd name="connsiteY12" fmla="*/ 1428293 h 2099463"/>
                    <a:gd name="connsiteX13" fmla="*/ 117653 w 1711757"/>
                    <a:gd name="connsiteY13" fmla="*/ 1275893 h 2099463"/>
                    <a:gd name="connsiteX14" fmla="*/ 41453 w 1711757"/>
                    <a:gd name="connsiteY14" fmla="*/ 1199693 h 2099463"/>
                    <a:gd name="connsiteX0" fmla="*/ 41453 w 1711757"/>
                    <a:gd name="connsiteY0" fmla="*/ 1199693 h 2099463"/>
                    <a:gd name="connsiteX1" fmla="*/ 0 w 1711757"/>
                    <a:gd name="connsiteY1" fmla="*/ 1126541 h 2099463"/>
                    <a:gd name="connsiteX2" fmla="*/ 21946 w 1711757"/>
                    <a:gd name="connsiteY2" fmla="*/ 907085 h 2099463"/>
                    <a:gd name="connsiteX3" fmla="*/ 87783 w 1711757"/>
                    <a:gd name="connsiteY3" fmla="*/ 453543 h 2099463"/>
                    <a:gd name="connsiteX4" fmla="*/ 138989 w 1711757"/>
                    <a:gd name="connsiteY4" fmla="*/ 124359 h 2099463"/>
                    <a:gd name="connsiteX5" fmla="*/ 153619 w 1711757"/>
                    <a:gd name="connsiteY5" fmla="*/ 7315 h 2099463"/>
                    <a:gd name="connsiteX6" fmla="*/ 182880 w 1711757"/>
                    <a:gd name="connsiteY6" fmla="*/ 0 h 2099463"/>
                    <a:gd name="connsiteX7" fmla="*/ 1697127 w 1711757"/>
                    <a:gd name="connsiteY7" fmla="*/ 877824 h 2099463"/>
                    <a:gd name="connsiteX8" fmla="*/ 1711757 w 1711757"/>
                    <a:gd name="connsiteY8" fmla="*/ 936346 h 2099463"/>
                    <a:gd name="connsiteX9" fmla="*/ 1623975 w 1711757"/>
                    <a:gd name="connsiteY9" fmla="*/ 1543507 h 2099463"/>
                    <a:gd name="connsiteX10" fmla="*/ 1550823 w 1711757"/>
                    <a:gd name="connsiteY10" fmla="*/ 2070202 h 2099463"/>
                    <a:gd name="connsiteX11" fmla="*/ 1528877 w 1711757"/>
                    <a:gd name="connsiteY11" fmla="*/ 2099463 h 2099463"/>
                    <a:gd name="connsiteX12" fmla="*/ 422453 w 1711757"/>
                    <a:gd name="connsiteY12" fmla="*/ 1504493 h 2099463"/>
                    <a:gd name="connsiteX13" fmla="*/ 117653 w 1711757"/>
                    <a:gd name="connsiteY13" fmla="*/ 1275893 h 2099463"/>
                    <a:gd name="connsiteX14" fmla="*/ 41453 w 1711757"/>
                    <a:gd name="connsiteY14" fmla="*/ 1199693 h 2099463"/>
                    <a:gd name="connsiteX0" fmla="*/ 41453 w 1711757"/>
                    <a:gd name="connsiteY0" fmla="*/ 1199693 h 2099463"/>
                    <a:gd name="connsiteX1" fmla="*/ 0 w 1711757"/>
                    <a:gd name="connsiteY1" fmla="*/ 1126541 h 2099463"/>
                    <a:gd name="connsiteX2" fmla="*/ 21946 w 1711757"/>
                    <a:gd name="connsiteY2" fmla="*/ 907085 h 2099463"/>
                    <a:gd name="connsiteX3" fmla="*/ 87783 w 1711757"/>
                    <a:gd name="connsiteY3" fmla="*/ 453543 h 2099463"/>
                    <a:gd name="connsiteX4" fmla="*/ 138989 w 1711757"/>
                    <a:gd name="connsiteY4" fmla="*/ 124359 h 2099463"/>
                    <a:gd name="connsiteX5" fmla="*/ 153619 w 1711757"/>
                    <a:gd name="connsiteY5" fmla="*/ 7315 h 2099463"/>
                    <a:gd name="connsiteX6" fmla="*/ 182880 w 1711757"/>
                    <a:gd name="connsiteY6" fmla="*/ 0 h 2099463"/>
                    <a:gd name="connsiteX7" fmla="*/ 1697127 w 1711757"/>
                    <a:gd name="connsiteY7" fmla="*/ 877824 h 2099463"/>
                    <a:gd name="connsiteX8" fmla="*/ 1711757 w 1711757"/>
                    <a:gd name="connsiteY8" fmla="*/ 936346 h 2099463"/>
                    <a:gd name="connsiteX9" fmla="*/ 1623975 w 1711757"/>
                    <a:gd name="connsiteY9" fmla="*/ 1543507 h 2099463"/>
                    <a:gd name="connsiteX10" fmla="*/ 1550823 w 1711757"/>
                    <a:gd name="connsiteY10" fmla="*/ 2070202 h 2099463"/>
                    <a:gd name="connsiteX11" fmla="*/ 1528877 w 1711757"/>
                    <a:gd name="connsiteY11" fmla="*/ 2099463 h 2099463"/>
                    <a:gd name="connsiteX12" fmla="*/ 498653 w 1711757"/>
                    <a:gd name="connsiteY12" fmla="*/ 1504493 h 2099463"/>
                    <a:gd name="connsiteX13" fmla="*/ 117653 w 1711757"/>
                    <a:gd name="connsiteY13" fmla="*/ 1275893 h 2099463"/>
                    <a:gd name="connsiteX14" fmla="*/ 41453 w 1711757"/>
                    <a:gd name="connsiteY14" fmla="*/ 1199693 h 2099463"/>
                    <a:gd name="connsiteX0" fmla="*/ 41453 w 1711757"/>
                    <a:gd name="connsiteY0" fmla="*/ 1199693 h 2099463"/>
                    <a:gd name="connsiteX1" fmla="*/ 0 w 1711757"/>
                    <a:gd name="connsiteY1" fmla="*/ 1126541 h 2099463"/>
                    <a:gd name="connsiteX2" fmla="*/ 21946 w 1711757"/>
                    <a:gd name="connsiteY2" fmla="*/ 907085 h 2099463"/>
                    <a:gd name="connsiteX3" fmla="*/ 87783 w 1711757"/>
                    <a:gd name="connsiteY3" fmla="*/ 453543 h 2099463"/>
                    <a:gd name="connsiteX4" fmla="*/ 138989 w 1711757"/>
                    <a:gd name="connsiteY4" fmla="*/ 124359 h 2099463"/>
                    <a:gd name="connsiteX5" fmla="*/ 153619 w 1711757"/>
                    <a:gd name="connsiteY5" fmla="*/ 7315 h 2099463"/>
                    <a:gd name="connsiteX6" fmla="*/ 182880 w 1711757"/>
                    <a:gd name="connsiteY6" fmla="*/ 0 h 2099463"/>
                    <a:gd name="connsiteX7" fmla="*/ 1697127 w 1711757"/>
                    <a:gd name="connsiteY7" fmla="*/ 877824 h 2099463"/>
                    <a:gd name="connsiteX8" fmla="*/ 1711757 w 1711757"/>
                    <a:gd name="connsiteY8" fmla="*/ 936346 h 2099463"/>
                    <a:gd name="connsiteX9" fmla="*/ 1623975 w 1711757"/>
                    <a:gd name="connsiteY9" fmla="*/ 1543507 h 2099463"/>
                    <a:gd name="connsiteX10" fmla="*/ 1550823 w 1711757"/>
                    <a:gd name="connsiteY10" fmla="*/ 2070202 h 2099463"/>
                    <a:gd name="connsiteX11" fmla="*/ 1528877 w 1711757"/>
                    <a:gd name="connsiteY11" fmla="*/ 2099463 h 2099463"/>
                    <a:gd name="connsiteX12" fmla="*/ 498653 w 1711757"/>
                    <a:gd name="connsiteY12" fmla="*/ 1504493 h 2099463"/>
                    <a:gd name="connsiteX13" fmla="*/ 117653 w 1711757"/>
                    <a:gd name="connsiteY13" fmla="*/ 1275893 h 2099463"/>
                    <a:gd name="connsiteX14" fmla="*/ 41453 w 1711757"/>
                    <a:gd name="connsiteY14" fmla="*/ 1199693 h 2099463"/>
                    <a:gd name="connsiteX0" fmla="*/ 41453 w 1711757"/>
                    <a:gd name="connsiteY0" fmla="*/ 1199693 h 2099463"/>
                    <a:gd name="connsiteX1" fmla="*/ 0 w 1711757"/>
                    <a:gd name="connsiteY1" fmla="*/ 1126541 h 2099463"/>
                    <a:gd name="connsiteX2" fmla="*/ 21946 w 1711757"/>
                    <a:gd name="connsiteY2" fmla="*/ 907085 h 2099463"/>
                    <a:gd name="connsiteX3" fmla="*/ 87783 w 1711757"/>
                    <a:gd name="connsiteY3" fmla="*/ 453543 h 2099463"/>
                    <a:gd name="connsiteX4" fmla="*/ 138989 w 1711757"/>
                    <a:gd name="connsiteY4" fmla="*/ 124359 h 2099463"/>
                    <a:gd name="connsiteX5" fmla="*/ 153619 w 1711757"/>
                    <a:gd name="connsiteY5" fmla="*/ 7315 h 2099463"/>
                    <a:gd name="connsiteX6" fmla="*/ 182880 w 1711757"/>
                    <a:gd name="connsiteY6" fmla="*/ 0 h 2099463"/>
                    <a:gd name="connsiteX7" fmla="*/ 1697127 w 1711757"/>
                    <a:gd name="connsiteY7" fmla="*/ 877824 h 2099463"/>
                    <a:gd name="connsiteX8" fmla="*/ 1711757 w 1711757"/>
                    <a:gd name="connsiteY8" fmla="*/ 936346 h 2099463"/>
                    <a:gd name="connsiteX9" fmla="*/ 1623975 w 1711757"/>
                    <a:gd name="connsiteY9" fmla="*/ 1543507 h 2099463"/>
                    <a:gd name="connsiteX10" fmla="*/ 1550823 w 1711757"/>
                    <a:gd name="connsiteY10" fmla="*/ 2070202 h 2099463"/>
                    <a:gd name="connsiteX11" fmla="*/ 1528877 w 1711757"/>
                    <a:gd name="connsiteY11" fmla="*/ 2099463 h 2099463"/>
                    <a:gd name="connsiteX12" fmla="*/ 498653 w 1711757"/>
                    <a:gd name="connsiteY12" fmla="*/ 1504493 h 2099463"/>
                    <a:gd name="connsiteX13" fmla="*/ 117653 w 1711757"/>
                    <a:gd name="connsiteY13" fmla="*/ 1275893 h 2099463"/>
                    <a:gd name="connsiteX14" fmla="*/ 41453 w 1711757"/>
                    <a:gd name="connsiteY14" fmla="*/ 1199693 h 2099463"/>
                    <a:gd name="connsiteX0" fmla="*/ 41453 w 1711757"/>
                    <a:gd name="connsiteY0" fmla="*/ 1199693 h 2099463"/>
                    <a:gd name="connsiteX1" fmla="*/ 0 w 1711757"/>
                    <a:gd name="connsiteY1" fmla="*/ 1126541 h 2099463"/>
                    <a:gd name="connsiteX2" fmla="*/ 21946 w 1711757"/>
                    <a:gd name="connsiteY2" fmla="*/ 907085 h 2099463"/>
                    <a:gd name="connsiteX3" fmla="*/ 87783 w 1711757"/>
                    <a:gd name="connsiteY3" fmla="*/ 453543 h 2099463"/>
                    <a:gd name="connsiteX4" fmla="*/ 138989 w 1711757"/>
                    <a:gd name="connsiteY4" fmla="*/ 124359 h 2099463"/>
                    <a:gd name="connsiteX5" fmla="*/ 153619 w 1711757"/>
                    <a:gd name="connsiteY5" fmla="*/ 7315 h 2099463"/>
                    <a:gd name="connsiteX6" fmla="*/ 182880 w 1711757"/>
                    <a:gd name="connsiteY6" fmla="*/ 0 h 2099463"/>
                    <a:gd name="connsiteX7" fmla="*/ 1697127 w 1711757"/>
                    <a:gd name="connsiteY7" fmla="*/ 877824 h 2099463"/>
                    <a:gd name="connsiteX8" fmla="*/ 1711757 w 1711757"/>
                    <a:gd name="connsiteY8" fmla="*/ 936346 h 2099463"/>
                    <a:gd name="connsiteX9" fmla="*/ 1623975 w 1711757"/>
                    <a:gd name="connsiteY9" fmla="*/ 1543507 h 2099463"/>
                    <a:gd name="connsiteX10" fmla="*/ 1550823 w 1711757"/>
                    <a:gd name="connsiteY10" fmla="*/ 2070202 h 2099463"/>
                    <a:gd name="connsiteX11" fmla="*/ 1528877 w 1711757"/>
                    <a:gd name="connsiteY11" fmla="*/ 2099463 h 2099463"/>
                    <a:gd name="connsiteX12" fmla="*/ 498653 w 1711757"/>
                    <a:gd name="connsiteY12" fmla="*/ 1504493 h 2099463"/>
                    <a:gd name="connsiteX13" fmla="*/ 117653 w 1711757"/>
                    <a:gd name="connsiteY13" fmla="*/ 1275893 h 2099463"/>
                    <a:gd name="connsiteX14" fmla="*/ 41453 w 1711757"/>
                    <a:gd name="connsiteY14" fmla="*/ 1199693 h 209946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</a:cxnLst>
                  <a:rect l="l" t="t" r="r" b="b"/>
                  <a:pathLst>
                    <a:path w="1711757" h="2099463">
                      <a:moveTo>
                        <a:pt x="41453" y="1199693"/>
                      </a:moveTo>
                      <a:lnTo>
                        <a:pt x="0" y="1126541"/>
                      </a:lnTo>
                      <a:lnTo>
                        <a:pt x="21946" y="907085"/>
                      </a:lnTo>
                      <a:lnTo>
                        <a:pt x="87783" y="453543"/>
                      </a:lnTo>
                      <a:lnTo>
                        <a:pt x="138989" y="124359"/>
                      </a:lnTo>
                      <a:lnTo>
                        <a:pt x="153619" y="7315"/>
                      </a:lnTo>
                      <a:lnTo>
                        <a:pt x="182880" y="0"/>
                      </a:lnTo>
                      <a:lnTo>
                        <a:pt x="1697127" y="877824"/>
                      </a:lnTo>
                      <a:lnTo>
                        <a:pt x="1711757" y="936346"/>
                      </a:lnTo>
                      <a:lnTo>
                        <a:pt x="1623975" y="1543507"/>
                      </a:lnTo>
                      <a:lnTo>
                        <a:pt x="1550823" y="2070202"/>
                      </a:lnTo>
                      <a:lnTo>
                        <a:pt x="1528877" y="2099463"/>
                      </a:lnTo>
                      <a:lnTo>
                        <a:pt x="498653" y="1504493"/>
                      </a:lnTo>
                      <a:lnTo>
                        <a:pt x="117653" y="1275893"/>
                      </a:lnTo>
                      <a:cubicBezTo>
                        <a:pt x="92253" y="1250493"/>
                        <a:pt x="76378" y="1248906"/>
                        <a:pt x="41453" y="1199693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y-AM"/>
                </a:p>
              </p:txBody>
            </p:sp>
          </p:grpSp>
          <p:sp>
            <p:nvSpPr>
              <p:cNvPr id="7" name="Freeform 6"/>
              <p:cNvSpPr/>
              <p:nvPr/>
            </p:nvSpPr>
            <p:spPr>
              <a:xfrm>
                <a:off x="5598543" y="2829464"/>
                <a:ext cx="1207699" cy="1423359"/>
              </a:xfrm>
              <a:custGeom>
                <a:avLst/>
                <a:gdLst>
                  <a:gd name="connsiteX0" fmla="*/ 1043797 w 1207699"/>
                  <a:gd name="connsiteY0" fmla="*/ 1302589 h 1423359"/>
                  <a:gd name="connsiteX1" fmla="*/ 888521 w 1207699"/>
                  <a:gd name="connsiteY1" fmla="*/ 1414732 h 1423359"/>
                  <a:gd name="connsiteX2" fmla="*/ 655608 w 1207699"/>
                  <a:gd name="connsiteY2" fmla="*/ 1423359 h 1423359"/>
                  <a:gd name="connsiteX3" fmla="*/ 379563 w 1207699"/>
                  <a:gd name="connsiteY3" fmla="*/ 1268083 h 1423359"/>
                  <a:gd name="connsiteX4" fmla="*/ 0 w 1207699"/>
                  <a:gd name="connsiteY4" fmla="*/ 957532 h 1423359"/>
                  <a:gd name="connsiteX5" fmla="*/ 43132 w 1207699"/>
                  <a:gd name="connsiteY5" fmla="*/ 396815 h 1423359"/>
                  <a:gd name="connsiteX6" fmla="*/ 129397 w 1207699"/>
                  <a:gd name="connsiteY6" fmla="*/ 146649 h 1423359"/>
                  <a:gd name="connsiteX7" fmla="*/ 345057 w 1207699"/>
                  <a:gd name="connsiteY7" fmla="*/ 43132 h 1423359"/>
                  <a:gd name="connsiteX8" fmla="*/ 517585 w 1207699"/>
                  <a:gd name="connsiteY8" fmla="*/ 0 h 1423359"/>
                  <a:gd name="connsiteX9" fmla="*/ 655608 w 1207699"/>
                  <a:gd name="connsiteY9" fmla="*/ 0 h 1423359"/>
                  <a:gd name="connsiteX10" fmla="*/ 914400 w 1207699"/>
                  <a:gd name="connsiteY10" fmla="*/ 34506 h 1423359"/>
                  <a:gd name="connsiteX11" fmla="*/ 1121434 w 1207699"/>
                  <a:gd name="connsiteY11" fmla="*/ 77638 h 1423359"/>
                  <a:gd name="connsiteX12" fmla="*/ 1121434 w 1207699"/>
                  <a:gd name="connsiteY12" fmla="*/ 77638 h 1423359"/>
                  <a:gd name="connsiteX13" fmla="*/ 1173193 w 1207699"/>
                  <a:gd name="connsiteY13" fmla="*/ 120770 h 1423359"/>
                  <a:gd name="connsiteX14" fmla="*/ 1199072 w 1207699"/>
                  <a:gd name="connsiteY14" fmla="*/ 163902 h 1423359"/>
                  <a:gd name="connsiteX15" fmla="*/ 1207699 w 1207699"/>
                  <a:gd name="connsiteY15" fmla="*/ 198408 h 1423359"/>
                  <a:gd name="connsiteX16" fmla="*/ 1207699 w 1207699"/>
                  <a:gd name="connsiteY16" fmla="*/ 250166 h 1423359"/>
                  <a:gd name="connsiteX17" fmla="*/ 1199072 w 1207699"/>
                  <a:gd name="connsiteY17" fmla="*/ 310551 h 14233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1207699" h="1423359">
                    <a:moveTo>
                      <a:pt x="1043797" y="1302589"/>
                    </a:moveTo>
                    <a:lnTo>
                      <a:pt x="888521" y="1414732"/>
                    </a:lnTo>
                    <a:lnTo>
                      <a:pt x="655608" y="1423359"/>
                    </a:lnTo>
                    <a:lnTo>
                      <a:pt x="379563" y="1268083"/>
                    </a:lnTo>
                    <a:lnTo>
                      <a:pt x="0" y="957532"/>
                    </a:lnTo>
                    <a:lnTo>
                      <a:pt x="43132" y="396815"/>
                    </a:lnTo>
                    <a:lnTo>
                      <a:pt x="129397" y="146649"/>
                    </a:lnTo>
                    <a:lnTo>
                      <a:pt x="345057" y="43132"/>
                    </a:lnTo>
                    <a:lnTo>
                      <a:pt x="517585" y="0"/>
                    </a:lnTo>
                    <a:lnTo>
                      <a:pt x="655608" y="0"/>
                    </a:lnTo>
                    <a:lnTo>
                      <a:pt x="914400" y="34506"/>
                    </a:lnTo>
                    <a:lnTo>
                      <a:pt x="1121434" y="77638"/>
                    </a:lnTo>
                    <a:lnTo>
                      <a:pt x="1121434" y="77638"/>
                    </a:lnTo>
                    <a:lnTo>
                      <a:pt x="1173193" y="120770"/>
                    </a:lnTo>
                    <a:lnTo>
                      <a:pt x="1199072" y="163902"/>
                    </a:lnTo>
                    <a:lnTo>
                      <a:pt x="1207699" y="198408"/>
                    </a:lnTo>
                    <a:lnTo>
                      <a:pt x="1207699" y="250166"/>
                    </a:lnTo>
                    <a:lnTo>
                      <a:pt x="1199072" y="310551"/>
                    </a:lnTo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hy-AM"/>
              </a:p>
            </p:txBody>
          </p:sp>
        </p:grpSp>
        <p:sp>
          <p:nvSpPr>
            <p:cNvPr id="5" name="TextBox 4"/>
            <p:cNvSpPr txBox="1"/>
            <p:nvPr/>
          </p:nvSpPr>
          <p:spPr>
            <a:xfrm rot="240000">
              <a:off x="6254374" y="3823652"/>
              <a:ext cx="2676141" cy="713140"/>
            </a:xfrm>
            <a:prstGeom prst="rect">
              <a:avLst/>
            </a:prstGeom>
            <a:noFill/>
            <a:scene3d>
              <a:camera prst="isometricLeftDown"/>
              <a:lightRig rig="threePt" dir="t"/>
            </a:scene3d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3200" b="1" dirty="0" smtClean="0">
                  <a:ln w="0">
                    <a:solidFill>
                      <a:srgbClr val="FFEBF5"/>
                    </a:solidFill>
                  </a:ln>
                  <a:solidFill>
                    <a:schemeClr val="bg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Sylfaen" pitchFamily="18" charset="0"/>
                </a:rPr>
                <a:t>3, 6, 9: </a:t>
              </a:r>
              <a:r>
                <a:rPr lang="en-US" sz="3200" b="1" dirty="0" smtClean="0">
                  <a:ln w="0">
                    <a:solidFill>
                      <a:srgbClr val="FFEBF5"/>
                    </a:solidFill>
                  </a:ln>
                  <a:solidFill>
                    <a:schemeClr val="bg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Sylfaen" pitchFamily="18" charset="0"/>
                </a:rPr>
                <a:t> </a:t>
              </a:r>
              <a:endParaRPr lang="en-CA" sz="3200" b="1" i="1" dirty="0">
                <a:ln w="0">
                  <a:solidFill>
                    <a:srgbClr val="FFEBF5"/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Fill>
                  <a:solidFill>
                    <a:srgbClr val="8CD200"/>
                  </a:solidFill>
                </a:uFill>
                <a:latin typeface="Sylfaen" pitchFamily="18" charset="0"/>
              </a:endParaRPr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1295400" y="762000"/>
            <a:ext cx="7620000" cy="954107"/>
          </a:xfrm>
          <a:prstGeom prst="rect">
            <a:avLst/>
          </a:prstGeom>
          <a:solidFill>
            <a:srgbClr val="D9FFF0"/>
          </a:solidFill>
          <a:ln w="12700">
            <a:solidFill>
              <a:srgbClr val="00B069"/>
            </a:solidFill>
          </a:ln>
          <a:effectLst>
            <a:outerShdw blurRad="50800" dist="889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ru-RU" sz="2000" i="1" dirty="0" smtClean="0">
                <a:latin typeface="Sylfaen" pitchFamily="18" charset="0"/>
              </a:rPr>
              <a:t>                  </a:t>
            </a:r>
            <a:r>
              <a:rPr lang="hy-AM" i="1" dirty="0" smtClean="0">
                <a:latin typeface="Sylfaen" pitchFamily="18" charset="0"/>
              </a:rPr>
              <a:t>Գրե</a:t>
            </a:r>
            <a:r>
              <a:rPr lang="ru-RU" i="1" dirty="0" smtClean="0">
                <a:latin typeface="Sylfaen" pitchFamily="18" charset="0"/>
              </a:rPr>
              <a:t>լ </a:t>
            </a:r>
            <a:r>
              <a:rPr lang="hy-AM" i="1" dirty="0" smtClean="0">
                <a:latin typeface="Sylfaen" pitchFamily="18" charset="0"/>
              </a:rPr>
              <a:t> հինգ </a:t>
            </a:r>
            <a:r>
              <a:rPr lang="ru-RU" i="1" dirty="0" smtClean="0">
                <a:latin typeface="Sylfaen" pitchFamily="18" charset="0"/>
              </a:rPr>
              <a:t> </a:t>
            </a:r>
            <a:r>
              <a:rPr lang="hy-AM" i="1" dirty="0" smtClean="0">
                <a:latin typeface="Sylfaen" pitchFamily="18" charset="0"/>
              </a:rPr>
              <a:t>թվերից </a:t>
            </a:r>
            <a:r>
              <a:rPr lang="ru-RU" i="1" dirty="0" smtClean="0">
                <a:latin typeface="Sylfaen" pitchFamily="18" charset="0"/>
              </a:rPr>
              <a:t> </a:t>
            </a:r>
            <a:r>
              <a:rPr lang="hy-AM" i="1" dirty="0" smtClean="0">
                <a:latin typeface="Sylfaen" pitchFamily="18" charset="0"/>
              </a:rPr>
              <a:t>կազմված </a:t>
            </a:r>
            <a:r>
              <a:rPr lang="ru-RU" i="1" dirty="0" smtClean="0">
                <a:latin typeface="Sylfaen" pitchFamily="18" charset="0"/>
              </a:rPr>
              <a:t> </a:t>
            </a:r>
            <a:r>
              <a:rPr lang="hy-AM" i="1" dirty="0" smtClean="0">
                <a:latin typeface="Sylfaen" pitchFamily="18" charset="0"/>
              </a:rPr>
              <a:t>հաջորդականություն, </a:t>
            </a:r>
            <a:r>
              <a:rPr lang="ru-RU" i="1" dirty="0" smtClean="0">
                <a:latin typeface="Sylfaen" pitchFamily="18" charset="0"/>
              </a:rPr>
              <a:t> </a:t>
            </a:r>
            <a:r>
              <a:rPr lang="hy-AM" i="1" dirty="0" smtClean="0">
                <a:latin typeface="Sylfaen" pitchFamily="18" charset="0"/>
              </a:rPr>
              <a:t>որում</a:t>
            </a:r>
            <a:r>
              <a:rPr lang="ru-RU" i="1" dirty="0" smtClean="0">
                <a:latin typeface="Sylfaen" pitchFamily="18" charset="0"/>
              </a:rPr>
              <a:t>   </a:t>
            </a:r>
            <a:r>
              <a:rPr lang="hy-AM" i="1" dirty="0" smtClean="0">
                <a:latin typeface="Sylfaen" pitchFamily="18" charset="0"/>
              </a:rPr>
              <a:t>առաջին</a:t>
            </a:r>
            <a:r>
              <a:rPr lang="ru-RU" i="1" dirty="0" smtClean="0">
                <a:latin typeface="Sylfaen" pitchFamily="18" charset="0"/>
              </a:rPr>
              <a:t> </a:t>
            </a:r>
            <a:r>
              <a:rPr lang="hy-AM" i="1" dirty="0" smtClean="0">
                <a:latin typeface="Sylfaen" pitchFamily="18" charset="0"/>
              </a:rPr>
              <a:t> թիվը </a:t>
            </a:r>
            <a:r>
              <a:rPr lang="ru-RU" i="1" dirty="0" smtClean="0">
                <a:latin typeface="Sylfaen" pitchFamily="18" charset="0"/>
              </a:rPr>
              <a:t> </a:t>
            </a:r>
            <a:r>
              <a:rPr lang="hy-AM" i="1" dirty="0" smtClean="0">
                <a:latin typeface="Sylfaen" pitchFamily="18" charset="0"/>
              </a:rPr>
              <a:t>0-ն </a:t>
            </a:r>
            <a:r>
              <a:rPr lang="ru-RU" i="1" dirty="0" smtClean="0">
                <a:latin typeface="Sylfaen" pitchFamily="18" charset="0"/>
              </a:rPr>
              <a:t> </a:t>
            </a:r>
            <a:r>
              <a:rPr lang="hy-AM" i="1" dirty="0" smtClean="0">
                <a:latin typeface="Sylfaen" pitchFamily="18" charset="0"/>
              </a:rPr>
              <a:t>է, </a:t>
            </a:r>
            <a:r>
              <a:rPr lang="ru-RU" i="1" dirty="0" smtClean="0">
                <a:latin typeface="Sylfaen" pitchFamily="18" charset="0"/>
              </a:rPr>
              <a:t> </a:t>
            </a:r>
            <a:r>
              <a:rPr lang="hy-AM" i="1" dirty="0" smtClean="0">
                <a:latin typeface="Sylfaen" pitchFamily="18" charset="0"/>
              </a:rPr>
              <a:t>երկրորդը` </a:t>
            </a:r>
            <a:r>
              <a:rPr lang="ru-RU" i="1" dirty="0" smtClean="0">
                <a:latin typeface="Sylfaen" pitchFamily="18" charset="0"/>
              </a:rPr>
              <a:t> </a:t>
            </a:r>
            <a:r>
              <a:rPr lang="hy-AM" i="1" dirty="0" smtClean="0">
                <a:latin typeface="Sylfaen" pitchFamily="18" charset="0"/>
              </a:rPr>
              <a:t>3-ը, </a:t>
            </a:r>
            <a:r>
              <a:rPr lang="ru-RU" i="1" dirty="0" smtClean="0">
                <a:latin typeface="Sylfaen" pitchFamily="18" charset="0"/>
              </a:rPr>
              <a:t> </a:t>
            </a:r>
            <a:r>
              <a:rPr lang="hy-AM" i="1" dirty="0" smtClean="0">
                <a:latin typeface="Sylfaen" pitchFamily="18" charset="0"/>
              </a:rPr>
              <a:t>իսկ </a:t>
            </a:r>
            <a:r>
              <a:rPr lang="ru-RU" i="1" dirty="0" smtClean="0">
                <a:latin typeface="Sylfaen" pitchFamily="18" charset="0"/>
              </a:rPr>
              <a:t> </a:t>
            </a:r>
            <a:r>
              <a:rPr lang="hy-AM" i="1" dirty="0" smtClean="0">
                <a:latin typeface="Sylfaen" pitchFamily="18" charset="0"/>
              </a:rPr>
              <a:t>յուրաքանչյուր</a:t>
            </a:r>
            <a:r>
              <a:rPr lang="ru-RU" i="1" dirty="0" smtClean="0">
                <a:latin typeface="Sylfaen" pitchFamily="18" charset="0"/>
              </a:rPr>
              <a:t> </a:t>
            </a:r>
            <a:r>
              <a:rPr lang="hy-AM" i="1" dirty="0" smtClean="0">
                <a:latin typeface="Sylfaen" pitchFamily="18" charset="0"/>
              </a:rPr>
              <a:t> հաջորդը</a:t>
            </a:r>
            <a:r>
              <a:rPr lang="ru-RU" i="1" dirty="0" smtClean="0">
                <a:latin typeface="Sylfaen" pitchFamily="18" charset="0"/>
              </a:rPr>
              <a:t>  </a:t>
            </a:r>
            <a:r>
              <a:rPr lang="hy-AM" i="1" dirty="0" smtClean="0">
                <a:latin typeface="Sylfaen" pitchFamily="18" charset="0"/>
              </a:rPr>
              <a:t>հավասար </a:t>
            </a:r>
            <a:r>
              <a:rPr lang="ru-RU" i="1" dirty="0" smtClean="0">
                <a:latin typeface="Sylfaen" pitchFamily="18" charset="0"/>
              </a:rPr>
              <a:t> </a:t>
            </a:r>
            <a:r>
              <a:rPr lang="hy-AM" i="1" dirty="0" smtClean="0">
                <a:latin typeface="Sylfaen" pitchFamily="18" charset="0"/>
              </a:rPr>
              <a:t>է </a:t>
            </a:r>
            <a:r>
              <a:rPr lang="ru-RU" i="1" dirty="0" smtClean="0">
                <a:latin typeface="Sylfaen" pitchFamily="18" charset="0"/>
              </a:rPr>
              <a:t> </a:t>
            </a:r>
            <a:r>
              <a:rPr lang="hy-AM" i="1" dirty="0" smtClean="0">
                <a:latin typeface="Sylfaen" pitchFamily="18" charset="0"/>
              </a:rPr>
              <a:t>նախորդ </a:t>
            </a:r>
            <a:r>
              <a:rPr lang="ru-RU" i="1" dirty="0" smtClean="0">
                <a:latin typeface="Sylfaen" pitchFamily="18" charset="0"/>
              </a:rPr>
              <a:t> </a:t>
            </a:r>
            <a:r>
              <a:rPr lang="hy-AM" i="1" dirty="0" smtClean="0">
                <a:latin typeface="Sylfaen" pitchFamily="18" charset="0"/>
              </a:rPr>
              <a:t>երկուսի </a:t>
            </a:r>
            <a:r>
              <a:rPr lang="ru-RU" i="1" dirty="0" smtClean="0">
                <a:latin typeface="Sylfaen" pitchFamily="18" charset="0"/>
              </a:rPr>
              <a:t> </a:t>
            </a:r>
            <a:r>
              <a:rPr lang="hy-AM" i="1" dirty="0" smtClean="0">
                <a:latin typeface="Sylfaen" pitchFamily="18" charset="0"/>
              </a:rPr>
              <a:t>գումարին:</a:t>
            </a:r>
            <a:endParaRPr lang="en-CA" i="1" dirty="0">
              <a:latin typeface="Sylfaen" pitchFamily="18" charset="0"/>
            </a:endParaRPr>
          </a:p>
        </p:txBody>
      </p:sp>
      <p:grpSp>
        <p:nvGrpSpPr>
          <p:cNvPr id="14" name="Group 13"/>
          <p:cNvGrpSpPr>
            <a:grpSpLocks noChangeAspect="1"/>
          </p:cNvGrpSpPr>
          <p:nvPr/>
        </p:nvGrpSpPr>
        <p:grpSpPr>
          <a:xfrm>
            <a:off x="152400" y="201654"/>
            <a:ext cx="2298598" cy="788946"/>
            <a:chOff x="514323" y="4191000"/>
            <a:chExt cx="4438677" cy="1523484"/>
          </a:xfrm>
        </p:grpSpPr>
        <p:grpSp>
          <p:nvGrpSpPr>
            <p:cNvPr id="15" name="Group 13"/>
            <p:cNvGrpSpPr/>
            <p:nvPr/>
          </p:nvGrpSpPr>
          <p:grpSpPr>
            <a:xfrm>
              <a:off x="838200" y="4191000"/>
              <a:ext cx="4114800" cy="1523484"/>
              <a:chOff x="5334000" y="5486916"/>
              <a:chExt cx="3733800" cy="1371084"/>
            </a:xfrm>
          </p:grpSpPr>
          <p:pic>
            <p:nvPicPr>
              <p:cNvPr id="17" name="Picture 2" descr="C:\Users\мм\Desktop\Buttons\43678427-vector-illustration-of-school-subject-icon-for-design-website-background-banner-infographic-learning.jpg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 t="32692" r="2000" b="34615"/>
              <a:stretch>
                <a:fillRect/>
              </a:stretch>
            </p:blipFill>
            <p:spPr bwMode="auto">
              <a:xfrm>
                <a:off x="5334000" y="5486916"/>
                <a:ext cx="3733800" cy="1371084"/>
              </a:xfrm>
              <a:prstGeom prst="rect">
                <a:avLst/>
              </a:prstGeom>
              <a:noFill/>
              <a:effectLst>
                <a:outerShdw blurRad="50800" dist="101600" dir="2700000" algn="tl" rotWithShape="0">
                  <a:prstClr val="black">
                    <a:alpha val="40000"/>
                  </a:prstClr>
                </a:outerShdw>
              </a:effectLst>
            </p:spPr>
          </p:pic>
          <p:sp>
            <p:nvSpPr>
              <p:cNvPr id="18" name="Rounded Rectangle 17"/>
              <p:cNvSpPr/>
              <p:nvPr/>
            </p:nvSpPr>
            <p:spPr>
              <a:xfrm>
                <a:off x="5715000" y="5703154"/>
                <a:ext cx="2286000" cy="974963"/>
              </a:xfrm>
              <a:prstGeom prst="roundRect">
                <a:avLst>
                  <a:gd name="adj" fmla="val 1742"/>
                </a:avLst>
              </a:prstGeom>
              <a:solidFill>
                <a:srgbClr val="F3F3F3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y-AM"/>
              </a:p>
            </p:txBody>
          </p:sp>
        </p:grpSp>
        <p:sp>
          <p:nvSpPr>
            <p:cNvPr id="16" name="TextBox 15"/>
            <p:cNvSpPr txBox="1"/>
            <p:nvPr/>
          </p:nvSpPr>
          <p:spPr>
            <a:xfrm>
              <a:off x="514323" y="4514605"/>
              <a:ext cx="3128279" cy="891492"/>
            </a:xfrm>
            <a:prstGeom prst="rect">
              <a:avLst/>
            </a:prstGeom>
            <a:solidFill>
              <a:srgbClr val="D765FF"/>
            </a:solidFill>
            <a:ln>
              <a:solidFill>
                <a:srgbClr val="9E00D6"/>
              </a:solidFill>
            </a:ln>
            <a:effectLst>
              <a:outerShdw blurRad="88900" dist="635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square" rtlCol="0">
              <a:spAutoFit/>
            </a:bodyPr>
            <a:lstStyle/>
            <a:p>
              <a:pPr algn="ctr"/>
              <a:r>
                <a:rPr lang="en-CA" sz="2400" b="1" dirty="0" smtClean="0">
                  <a:ln w="0">
                    <a:solidFill>
                      <a:schemeClr val="bg1"/>
                    </a:solidFill>
                  </a:ln>
                  <a:solidFill>
                    <a:schemeClr val="bg1"/>
                  </a:solidFill>
                  <a:effectLst>
                    <a:innerShdw blurRad="63500" dist="50800" dir="16200000">
                      <a:prstClr val="black">
                        <a:alpha val="50000"/>
                      </a:prstClr>
                    </a:innerShdw>
                  </a:effectLst>
                  <a:uFill>
                    <a:solidFill>
                      <a:srgbClr val="73E600"/>
                    </a:solidFill>
                  </a:uFill>
                  <a:latin typeface="Sylfaen" pitchFamily="18" charset="0"/>
                </a:rPr>
                <a:t>ԽՆԴԻՐ  1</a:t>
              </a:r>
              <a:endParaRPr lang="en-CA" sz="24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uFill>
                  <a:solidFill>
                    <a:srgbClr val="00D200"/>
                  </a:solidFill>
                </a:uFill>
                <a:latin typeface="Sylfaen" pitchFamily="18" charset="0"/>
              </a:endParaRPr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762000" y="2304000"/>
            <a:ext cx="304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ln w="0">
                  <a:solidFill>
                    <a:srgbClr val="9E00D6"/>
                  </a:solidFill>
                </a:ln>
                <a:solidFill>
                  <a:srgbClr val="D765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0</a:t>
            </a:r>
            <a:endParaRPr lang="en-CA" sz="4000" b="1" i="1" dirty="0">
              <a:ln w="0">
                <a:solidFill>
                  <a:srgbClr val="9E00D6"/>
                </a:solidFill>
              </a:ln>
              <a:solidFill>
                <a:srgbClr val="D765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905000" y="2304000"/>
            <a:ext cx="304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ln w="0">
                  <a:solidFill>
                    <a:srgbClr val="9E00D6"/>
                  </a:solidFill>
                </a:ln>
                <a:solidFill>
                  <a:srgbClr val="D765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3</a:t>
            </a:r>
            <a:endParaRPr lang="en-CA" sz="4000" b="1" i="1" dirty="0">
              <a:ln w="0">
                <a:solidFill>
                  <a:srgbClr val="9E00D6"/>
                </a:solidFill>
              </a:ln>
              <a:solidFill>
                <a:srgbClr val="D765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209800" y="3573959"/>
            <a:ext cx="1066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ln w="0">
                  <a:solidFill>
                    <a:srgbClr val="00643C"/>
                  </a:solidFill>
                </a:ln>
                <a:solidFill>
                  <a:srgbClr val="00EE8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= 3</a:t>
            </a:r>
            <a:endParaRPr lang="en-CA" sz="4000" b="1" i="1" dirty="0">
              <a:ln w="0">
                <a:solidFill>
                  <a:srgbClr val="00643C"/>
                </a:solidFill>
              </a:ln>
              <a:solidFill>
                <a:srgbClr val="00EE8E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209800" y="4495800"/>
            <a:ext cx="1066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ln w="0">
                  <a:solidFill>
                    <a:srgbClr val="00643C"/>
                  </a:solidFill>
                </a:ln>
                <a:solidFill>
                  <a:srgbClr val="00EE8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= 6</a:t>
            </a:r>
            <a:endParaRPr lang="en-CA" sz="4000" b="1" i="1" dirty="0">
              <a:ln w="0">
                <a:solidFill>
                  <a:srgbClr val="00643C"/>
                </a:solidFill>
              </a:ln>
              <a:solidFill>
                <a:srgbClr val="00EE8E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09800" y="5478959"/>
            <a:ext cx="1066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ln w="0">
                  <a:solidFill>
                    <a:srgbClr val="00643C"/>
                  </a:solidFill>
                </a:ln>
                <a:solidFill>
                  <a:srgbClr val="00EE8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= 9</a:t>
            </a:r>
            <a:endParaRPr lang="en-CA" sz="4000" b="1" i="1" dirty="0">
              <a:ln w="0">
                <a:solidFill>
                  <a:srgbClr val="00643C"/>
                </a:solidFill>
              </a:ln>
              <a:solidFill>
                <a:srgbClr val="00EE8E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682000" y="3573959"/>
            <a:ext cx="304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ln w="0">
                  <a:solidFill>
                    <a:srgbClr val="9E00D6"/>
                  </a:solidFill>
                </a:ln>
                <a:solidFill>
                  <a:srgbClr val="D765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3</a:t>
            </a:r>
            <a:endParaRPr lang="en-CA" sz="4000" b="1" i="1" dirty="0">
              <a:ln w="0">
                <a:solidFill>
                  <a:srgbClr val="9E00D6"/>
                </a:solidFill>
              </a:ln>
              <a:solidFill>
                <a:srgbClr val="D765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700000" y="4495800"/>
            <a:ext cx="304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ln w="0">
                  <a:solidFill>
                    <a:srgbClr val="9E00D6"/>
                  </a:solidFill>
                </a:ln>
                <a:solidFill>
                  <a:srgbClr val="D765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6</a:t>
            </a:r>
            <a:endParaRPr lang="en-CA" sz="4000" b="1" i="1" dirty="0">
              <a:ln w="0">
                <a:solidFill>
                  <a:srgbClr val="9E00D6"/>
                </a:solidFill>
              </a:ln>
              <a:solidFill>
                <a:srgbClr val="D765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700000" y="5478959"/>
            <a:ext cx="304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ln w="0">
                  <a:solidFill>
                    <a:srgbClr val="9E00D6"/>
                  </a:solidFill>
                </a:ln>
                <a:solidFill>
                  <a:srgbClr val="D765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9</a:t>
            </a:r>
            <a:endParaRPr lang="en-CA" sz="4000" b="1" i="1" dirty="0">
              <a:ln w="0">
                <a:solidFill>
                  <a:srgbClr val="9E00D6"/>
                </a:solidFill>
              </a:ln>
              <a:solidFill>
                <a:srgbClr val="D765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85800" y="2286000"/>
            <a:ext cx="1676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ln w="0">
                  <a:solidFill>
                    <a:srgbClr val="00643C"/>
                  </a:solidFill>
                </a:ln>
                <a:solidFill>
                  <a:srgbClr val="00EE8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0  +  3 </a:t>
            </a:r>
            <a:endParaRPr lang="en-CA" sz="4000" b="1" i="1" dirty="0">
              <a:ln w="0">
                <a:solidFill>
                  <a:srgbClr val="00643C"/>
                </a:solidFill>
              </a:ln>
              <a:solidFill>
                <a:srgbClr val="00EE8E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828800" y="2286000"/>
            <a:ext cx="1676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ln w="0">
                  <a:solidFill>
                    <a:srgbClr val="00643C"/>
                  </a:solidFill>
                </a:ln>
                <a:solidFill>
                  <a:srgbClr val="00EE8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3  +  3 </a:t>
            </a:r>
            <a:endParaRPr lang="en-CA" sz="4000" b="1" i="1" dirty="0">
              <a:ln w="0">
                <a:solidFill>
                  <a:srgbClr val="00643C"/>
                </a:solidFill>
              </a:ln>
              <a:solidFill>
                <a:srgbClr val="00EE8E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971800" y="2286000"/>
            <a:ext cx="1676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ln w="0">
                  <a:solidFill>
                    <a:srgbClr val="00643C"/>
                  </a:solidFill>
                </a:ln>
                <a:solidFill>
                  <a:srgbClr val="00EE8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3  +  6 </a:t>
            </a:r>
            <a:endParaRPr lang="en-CA" sz="4000" b="1" i="1" dirty="0">
              <a:ln w="0">
                <a:solidFill>
                  <a:srgbClr val="00643C"/>
                </a:solidFill>
              </a:ln>
              <a:solidFill>
                <a:srgbClr val="00EE8E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990600" y="2362200"/>
            <a:ext cx="304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ln w="0">
                  <a:solidFill>
                    <a:srgbClr val="9E00D6"/>
                  </a:solidFill>
                </a:ln>
                <a:solidFill>
                  <a:srgbClr val="D765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,</a:t>
            </a:r>
            <a:endParaRPr lang="en-CA" sz="3600" b="1" i="1" dirty="0">
              <a:ln w="0">
                <a:solidFill>
                  <a:srgbClr val="9E00D6"/>
                </a:solidFill>
              </a:ln>
              <a:solidFill>
                <a:srgbClr val="D765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2133600" y="2362200"/>
            <a:ext cx="304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ln w="0">
                  <a:solidFill>
                    <a:srgbClr val="9E00D6"/>
                  </a:solidFill>
                </a:ln>
                <a:solidFill>
                  <a:srgbClr val="D765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,</a:t>
            </a:r>
            <a:endParaRPr lang="en-CA" sz="3600" b="1" i="1" dirty="0">
              <a:ln w="0">
                <a:solidFill>
                  <a:srgbClr val="9E00D6"/>
                </a:solidFill>
              </a:ln>
              <a:solidFill>
                <a:srgbClr val="D765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3276600" y="2362200"/>
            <a:ext cx="304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ln w="0">
                  <a:solidFill>
                    <a:srgbClr val="9E00D6"/>
                  </a:solidFill>
                </a:ln>
                <a:solidFill>
                  <a:srgbClr val="D765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,</a:t>
            </a:r>
            <a:endParaRPr lang="en-CA" sz="3600" b="1" i="1" dirty="0">
              <a:ln w="0">
                <a:solidFill>
                  <a:srgbClr val="9E00D6"/>
                </a:solidFill>
              </a:ln>
              <a:solidFill>
                <a:srgbClr val="D765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4356000" y="2362200"/>
            <a:ext cx="304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ln w="0">
                  <a:solidFill>
                    <a:srgbClr val="9E00D6"/>
                  </a:solidFill>
                </a:ln>
                <a:solidFill>
                  <a:srgbClr val="D765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,</a:t>
            </a:r>
            <a:endParaRPr lang="en-CA" sz="3600" b="1" i="1" dirty="0">
              <a:ln w="0">
                <a:solidFill>
                  <a:srgbClr val="9E00D6"/>
                </a:solidFill>
              </a:ln>
              <a:solidFill>
                <a:srgbClr val="D765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436000" y="2362200"/>
            <a:ext cx="304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ln w="0">
                  <a:solidFill>
                    <a:srgbClr val="9E00D6"/>
                  </a:solidFill>
                </a:ln>
                <a:solidFill>
                  <a:srgbClr val="D765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:</a:t>
            </a:r>
            <a:endParaRPr lang="en-CA" sz="3600" b="1" i="1" dirty="0">
              <a:ln w="0">
                <a:solidFill>
                  <a:srgbClr val="9E00D6"/>
                </a:solidFill>
              </a:ln>
              <a:solidFill>
                <a:srgbClr val="D765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40" name="TextBox 17">
            <a:hlinkClick r:id="" action="ppaction://noaction"/>
          </p:cNvPr>
          <p:cNvSpPr txBox="1"/>
          <p:nvPr/>
        </p:nvSpPr>
        <p:spPr>
          <a:xfrm>
            <a:off x="6553200" y="1600200"/>
            <a:ext cx="1905000" cy="461665"/>
          </a:xfrm>
          <a:prstGeom prst="rect">
            <a:avLst/>
          </a:prstGeom>
          <a:solidFill>
            <a:srgbClr val="D765FF"/>
          </a:solidFill>
          <a:ln>
            <a:solidFill>
              <a:srgbClr val="9E00D6"/>
            </a:solidFill>
          </a:ln>
          <a:effectLst>
            <a:outerShdw blurRad="50800" dist="889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CA" sz="2400" b="1" dirty="0" smtClean="0">
                <a:ln w="0">
                  <a:noFill/>
                </a:ln>
                <a:solidFill>
                  <a:schemeClr val="bg1"/>
                </a:solidFill>
                <a:effectLst/>
                <a:uFill>
                  <a:solidFill>
                    <a:srgbClr val="00D200"/>
                  </a:solidFill>
                </a:uFill>
                <a:latin typeface="Sylfaen" pitchFamily="18" charset="0"/>
              </a:rPr>
              <a:t> </a:t>
            </a:r>
            <a:r>
              <a:rPr lang="en-CA" sz="2400" b="1" dirty="0" smtClean="0">
                <a:ln w="0">
                  <a:noFill/>
                </a:ln>
                <a:solidFill>
                  <a:schemeClr val="bg1"/>
                </a:solidFill>
                <a:effectLst/>
                <a:uFill>
                  <a:solidFill>
                    <a:srgbClr val="FF0066"/>
                  </a:solidFill>
                </a:uFill>
                <a:latin typeface="Sylfaen" pitchFamily="18" charset="0"/>
              </a:rPr>
              <a:t>ԼՈՒԾՈՒՄ</a:t>
            </a:r>
            <a:r>
              <a:rPr lang="en-CA" sz="2400" b="1" dirty="0" smtClean="0">
                <a:ln w="0">
                  <a:noFill/>
                </a:ln>
                <a:solidFill>
                  <a:schemeClr val="bg1"/>
                </a:solidFill>
                <a:effectLst/>
                <a:uFill>
                  <a:solidFill>
                    <a:srgbClr val="00D200"/>
                  </a:solidFill>
                </a:uFill>
                <a:latin typeface="Sylfaen" pitchFamily="18" charset="0"/>
              </a:rPr>
              <a:t>  </a:t>
            </a:r>
            <a:endParaRPr lang="en-CA" sz="2400" b="1" dirty="0">
              <a:ln w="0">
                <a:noFill/>
              </a:ln>
              <a:solidFill>
                <a:schemeClr val="bg1"/>
              </a:solidFill>
              <a:effectLst/>
              <a:uFill>
                <a:solidFill>
                  <a:srgbClr val="00D200"/>
                </a:solidFill>
              </a:uFill>
              <a:latin typeface="Sylfaen" pitchFamily="18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3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3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500"/>
                            </p:stCondLst>
                            <p:childTnLst>
                              <p:par>
                                <p:cTn id="40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1.67438E-6 L 3.33333E-6 0.18825 " pathEditMode="relative" rAng="0" ptsTypes="AA">
                                      <p:cBhvr>
                                        <p:cTn id="4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500"/>
                            </p:stCondLst>
                            <p:childTnLst>
                              <p:par>
                                <p:cTn id="43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000"/>
                            </p:stCondLst>
                            <p:childTnLst>
                              <p:par>
                                <p:cTn id="53" presetID="64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5.08788E-7 L 0.04167 -0.18802 " pathEditMode="relative" rAng="0" ptsTypes="AA">
                                      <p:cBhvr>
                                        <p:cTn id="5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" y="-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2000"/>
                            </p:stCondLst>
                            <p:childTnLst>
                              <p:par>
                                <p:cTn id="56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5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"/>
                            </p:stCondLst>
                            <p:childTnLst>
                              <p:par>
                                <p:cTn id="65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1.67438E-6 L -0.125 0.32146 " pathEditMode="relative" rAng="0" ptsTypes="AA">
                                      <p:cBhvr>
                                        <p:cTn id="6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3" y="16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500"/>
                            </p:stCondLst>
                            <p:childTnLst>
                              <p:par>
                                <p:cTn id="68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000"/>
                            </p:stCondLst>
                            <p:childTnLst>
                              <p:par>
                                <p:cTn id="78" presetID="64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4.18131E-6 L 0.15469 -0.32239 " pathEditMode="relative" rAng="0" ptsTypes="AA">
                                      <p:cBhvr>
                                        <p:cTn id="7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7" y="-16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2000"/>
                            </p:stCondLst>
                            <p:childTnLst>
                              <p:par>
                                <p:cTn id="81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8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500"/>
                            </p:stCondLst>
                            <p:childTnLst>
                              <p:par>
                                <p:cTn id="90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1.67438E-6 L -0.25 0.46577 " pathEditMode="relative" rAng="0" ptsTypes="AA">
                                      <p:cBhvr>
                                        <p:cTn id="91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" y="23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500"/>
                            </p:stCondLst>
                            <p:childTnLst>
                              <p:par>
                                <p:cTn id="93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1000"/>
                            </p:stCondLst>
                            <p:childTnLst>
                              <p:par>
                                <p:cTn id="103" presetID="64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3.05273E-7 L 0.27135 -0.46554 " pathEditMode="relative" rAng="0" ptsTypes="AA">
                                      <p:cBhvr>
                                        <p:cTn id="104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6" y="-23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2000"/>
                            </p:stCondLst>
                            <p:childTnLst>
                              <p:par>
                                <p:cTn id="106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0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21" grpId="0"/>
      <p:bldP spid="27" grpId="0"/>
      <p:bldP spid="30" grpId="0"/>
      <p:bldP spid="33" grpId="0"/>
      <p:bldP spid="28" grpId="0"/>
      <p:bldP spid="28" grpId="1"/>
      <p:bldP spid="31" grpId="0"/>
      <p:bldP spid="31" grpId="1"/>
      <p:bldP spid="34" grpId="0"/>
      <p:bldP spid="34" grpId="1"/>
      <p:bldP spid="20" grpId="0"/>
      <p:bldP spid="20" grpId="1"/>
      <p:bldP spid="29" grpId="0"/>
      <p:bldP spid="29" grpId="1"/>
      <p:bldP spid="32" grpId="0"/>
      <p:bldP spid="32" grpId="1"/>
      <p:bldP spid="36" grpId="0"/>
      <p:bldP spid="37" grpId="0"/>
      <p:bldP spid="38" grpId="0"/>
      <p:bldP spid="39" grpId="0"/>
      <p:bldP spid="4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hy-AM" dirty="0"/>
          </a:p>
        </p:txBody>
      </p:sp>
      <p:sp>
        <p:nvSpPr>
          <p:cNvPr id="13" name="TextBox 12"/>
          <p:cNvSpPr txBox="1"/>
          <p:nvPr/>
        </p:nvSpPr>
        <p:spPr>
          <a:xfrm>
            <a:off x="1295400" y="685800"/>
            <a:ext cx="7239000" cy="1231106"/>
          </a:xfrm>
          <a:prstGeom prst="rect">
            <a:avLst/>
          </a:prstGeom>
          <a:solidFill>
            <a:srgbClr val="D9FFF0"/>
          </a:solidFill>
          <a:ln w="12700">
            <a:solidFill>
              <a:srgbClr val="00B069"/>
            </a:solidFill>
          </a:ln>
          <a:effectLst>
            <a:outerShdw blurRad="50800" dist="889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ru-RU" sz="2000" i="1" dirty="0" smtClean="0">
                <a:latin typeface="Sylfaen" pitchFamily="18" charset="0"/>
              </a:rPr>
              <a:t>                   </a:t>
            </a:r>
            <a:r>
              <a:rPr lang="hy-AM" i="1" dirty="0" smtClean="0">
                <a:latin typeface="Sylfaen" pitchFamily="18" charset="0"/>
              </a:rPr>
              <a:t>Մեքենան</a:t>
            </a:r>
            <a:r>
              <a:rPr lang="ru-RU" i="1" dirty="0" smtClean="0">
                <a:latin typeface="Sylfaen" pitchFamily="18" charset="0"/>
              </a:rPr>
              <a:t> </a:t>
            </a:r>
            <a:r>
              <a:rPr lang="hy-AM" i="1" dirty="0" smtClean="0">
                <a:latin typeface="Sylfaen" pitchFamily="18" charset="0"/>
              </a:rPr>
              <a:t> առաջին</a:t>
            </a:r>
            <a:r>
              <a:rPr lang="ru-RU" i="1" dirty="0" smtClean="0">
                <a:latin typeface="Sylfaen" pitchFamily="18" charset="0"/>
              </a:rPr>
              <a:t> </a:t>
            </a:r>
            <a:r>
              <a:rPr lang="hy-AM" i="1" dirty="0" smtClean="0">
                <a:latin typeface="Sylfaen" pitchFamily="18" charset="0"/>
              </a:rPr>
              <a:t> օրն </a:t>
            </a:r>
            <a:r>
              <a:rPr lang="ru-RU" i="1" dirty="0" smtClean="0">
                <a:latin typeface="Sylfaen" pitchFamily="18" charset="0"/>
              </a:rPr>
              <a:t> </a:t>
            </a:r>
            <a:r>
              <a:rPr lang="hy-AM" i="1" dirty="0" smtClean="0">
                <a:latin typeface="Sylfaen" pitchFamily="18" charset="0"/>
              </a:rPr>
              <a:t>անցել </a:t>
            </a:r>
            <a:r>
              <a:rPr lang="ru-RU" i="1" dirty="0" smtClean="0">
                <a:latin typeface="Sylfaen" pitchFamily="18" charset="0"/>
              </a:rPr>
              <a:t> </a:t>
            </a:r>
            <a:r>
              <a:rPr lang="hy-AM" i="1" dirty="0" smtClean="0">
                <a:latin typeface="Sylfaen" pitchFamily="18" charset="0"/>
              </a:rPr>
              <a:t>է</a:t>
            </a:r>
            <a:r>
              <a:rPr lang="ru-RU" i="1" dirty="0" smtClean="0">
                <a:latin typeface="Sylfaen" pitchFamily="18" charset="0"/>
              </a:rPr>
              <a:t> </a:t>
            </a:r>
            <a:r>
              <a:rPr lang="hy-AM" i="1" dirty="0" smtClean="0">
                <a:latin typeface="Sylfaen" pitchFamily="18" charset="0"/>
              </a:rPr>
              <a:t> 115 կմ, </a:t>
            </a:r>
            <a:r>
              <a:rPr lang="ru-RU" i="1" dirty="0" smtClean="0">
                <a:latin typeface="Sylfaen" pitchFamily="18" charset="0"/>
              </a:rPr>
              <a:t> </a:t>
            </a:r>
            <a:r>
              <a:rPr lang="hy-AM" i="1" dirty="0" smtClean="0">
                <a:latin typeface="Sylfaen" pitchFamily="18" charset="0"/>
              </a:rPr>
              <a:t>երկրորդ</a:t>
            </a:r>
            <a:r>
              <a:rPr lang="ru-RU" i="1" dirty="0" smtClean="0">
                <a:latin typeface="Sylfaen" pitchFamily="18" charset="0"/>
              </a:rPr>
              <a:t> </a:t>
            </a:r>
            <a:r>
              <a:rPr lang="hy-AM" i="1" dirty="0" smtClean="0">
                <a:latin typeface="Sylfaen" pitchFamily="18" charset="0"/>
              </a:rPr>
              <a:t>օրը`</a:t>
            </a:r>
            <a:r>
              <a:rPr lang="ru-RU" i="1" dirty="0" smtClean="0">
                <a:latin typeface="Sylfaen" pitchFamily="18" charset="0"/>
              </a:rPr>
              <a:t> </a:t>
            </a:r>
            <a:r>
              <a:rPr lang="hy-AM" i="1" dirty="0" smtClean="0">
                <a:latin typeface="Sylfaen" pitchFamily="18" charset="0"/>
              </a:rPr>
              <a:t>15 կմ</a:t>
            </a:r>
            <a:r>
              <a:rPr lang="ru-RU" i="1" dirty="0" smtClean="0">
                <a:latin typeface="Sylfaen" pitchFamily="18" charset="0"/>
              </a:rPr>
              <a:t>-</a:t>
            </a:r>
            <a:r>
              <a:rPr lang="hy-AM" i="1" dirty="0" smtClean="0">
                <a:latin typeface="Sylfaen" pitchFamily="18" charset="0"/>
              </a:rPr>
              <a:t>ով </a:t>
            </a:r>
            <a:r>
              <a:rPr lang="ru-RU" i="1" dirty="0" smtClean="0">
                <a:latin typeface="Sylfaen" pitchFamily="18" charset="0"/>
              </a:rPr>
              <a:t> </a:t>
            </a:r>
            <a:r>
              <a:rPr lang="hy-AM" i="1" dirty="0" smtClean="0">
                <a:latin typeface="Sylfaen" pitchFamily="18" charset="0"/>
              </a:rPr>
              <a:t>ավելի:</a:t>
            </a:r>
            <a:r>
              <a:rPr lang="ru-RU" i="1" dirty="0" smtClean="0">
                <a:latin typeface="Sylfaen" pitchFamily="18" charset="0"/>
              </a:rPr>
              <a:t>  </a:t>
            </a:r>
            <a:r>
              <a:rPr lang="hy-AM" i="1" dirty="0" smtClean="0">
                <a:latin typeface="Sylfaen" pitchFamily="18" charset="0"/>
              </a:rPr>
              <a:t>Երրորդ </a:t>
            </a:r>
            <a:r>
              <a:rPr lang="ru-RU" i="1" dirty="0" smtClean="0">
                <a:latin typeface="Sylfaen" pitchFamily="18" charset="0"/>
              </a:rPr>
              <a:t> </a:t>
            </a:r>
            <a:r>
              <a:rPr lang="hy-AM" i="1" dirty="0" smtClean="0">
                <a:latin typeface="Sylfaen" pitchFamily="18" charset="0"/>
              </a:rPr>
              <a:t>օրը </a:t>
            </a:r>
            <a:r>
              <a:rPr lang="ru-RU" i="1" dirty="0" smtClean="0">
                <a:latin typeface="Sylfaen" pitchFamily="18" charset="0"/>
              </a:rPr>
              <a:t> </a:t>
            </a:r>
            <a:r>
              <a:rPr lang="hy-AM" i="1" dirty="0" smtClean="0">
                <a:latin typeface="Sylfaen" pitchFamily="18" charset="0"/>
              </a:rPr>
              <a:t>մեքենան </a:t>
            </a:r>
            <a:r>
              <a:rPr lang="ru-RU" i="1" dirty="0" smtClean="0">
                <a:latin typeface="Sylfaen" pitchFamily="18" charset="0"/>
              </a:rPr>
              <a:t> </a:t>
            </a:r>
            <a:r>
              <a:rPr lang="hy-AM" i="1" dirty="0" smtClean="0">
                <a:latin typeface="Sylfaen" pitchFamily="18" charset="0"/>
              </a:rPr>
              <a:t>անցել </a:t>
            </a:r>
            <a:r>
              <a:rPr lang="ru-RU" i="1" dirty="0" smtClean="0">
                <a:latin typeface="Sylfaen" pitchFamily="18" charset="0"/>
              </a:rPr>
              <a:t> </a:t>
            </a:r>
            <a:r>
              <a:rPr lang="hy-AM" i="1" dirty="0" smtClean="0">
                <a:latin typeface="Sylfaen" pitchFamily="18" charset="0"/>
              </a:rPr>
              <a:t>է </a:t>
            </a:r>
            <a:r>
              <a:rPr lang="ru-RU" i="1" dirty="0" smtClean="0">
                <a:latin typeface="Sylfaen" pitchFamily="18" charset="0"/>
              </a:rPr>
              <a:t> </a:t>
            </a:r>
            <a:r>
              <a:rPr lang="hy-AM" i="1" dirty="0" smtClean="0">
                <a:latin typeface="Sylfaen" pitchFamily="18" charset="0"/>
              </a:rPr>
              <a:t>10 կմ-ով</a:t>
            </a:r>
            <a:r>
              <a:rPr lang="ru-RU" i="1" dirty="0" smtClean="0">
                <a:latin typeface="Sylfaen" pitchFamily="18" charset="0"/>
              </a:rPr>
              <a:t> </a:t>
            </a:r>
            <a:r>
              <a:rPr lang="hy-AM" i="1" dirty="0" smtClean="0">
                <a:latin typeface="Sylfaen" pitchFamily="18" charset="0"/>
              </a:rPr>
              <a:t> ավելի, </a:t>
            </a:r>
            <a:r>
              <a:rPr lang="ru-RU" i="1" dirty="0" smtClean="0">
                <a:latin typeface="Sylfaen" pitchFamily="18" charset="0"/>
              </a:rPr>
              <a:t> </a:t>
            </a:r>
            <a:r>
              <a:rPr lang="hy-AM" i="1" dirty="0" smtClean="0">
                <a:latin typeface="Sylfaen" pitchFamily="18" charset="0"/>
              </a:rPr>
              <a:t>քան </a:t>
            </a:r>
            <a:r>
              <a:rPr lang="ru-RU" i="1" dirty="0" smtClean="0">
                <a:latin typeface="Sylfaen" pitchFamily="18" charset="0"/>
              </a:rPr>
              <a:t> </a:t>
            </a:r>
            <a:r>
              <a:rPr lang="hy-AM" i="1" dirty="0" smtClean="0">
                <a:latin typeface="Sylfaen" pitchFamily="18" charset="0"/>
              </a:rPr>
              <a:t>առաջին </a:t>
            </a:r>
            <a:r>
              <a:rPr lang="ru-RU" i="1" dirty="0" smtClean="0">
                <a:latin typeface="Sylfaen" pitchFamily="18" charset="0"/>
              </a:rPr>
              <a:t> </a:t>
            </a:r>
            <a:r>
              <a:rPr lang="hy-AM" i="1" dirty="0" smtClean="0">
                <a:latin typeface="Sylfaen" pitchFamily="18" charset="0"/>
              </a:rPr>
              <a:t>երկու</a:t>
            </a:r>
            <a:r>
              <a:rPr lang="ru-RU" i="1" dirty="0" smtClean="0">
                <a:latin typeface="Sylfaen" pitchFamily="18" charset="0"/>
              </a:rPr>
              <a:t> </a:t>
            </a:r>
            <a:r>
              <a:rPr lang="hy-AM" i="1" dirty="0" smtClean="0">
                <a:latin typeface="Sylfaen" pitchFamily="18" charset="0"/>
              </a:rPr>
              <a:t> օրում:</a:t>
            </a:r>
            <a:r>
              <a:rPr lang="ru-RU" i="1" dirty="0" smtClean="0">
                <a:latin typeface="Sylfaen" pitchFamily="18" charset="0"/>
              </a:rPr>
              <a:t>  </a:t>
            </a:r>
            <a:r>
              <a:rPr lang="hy-AM" i="1" dirty="0" smtClean="0">
                <a:latin typeface="Sylfaen" pitchFamily="18" charset="0"/>
              </a:rPr>
              <a:t>Ընդամենը </a:t>
            </a:r>
            <a:r>
              <a:rPr lang="ru-RU" i="1" dirty="0" smtClean="0">
                <a:latin typeface="Sylfaen" pitchFamily="18" charset="0"/>
              </a:rPr>
              <a:t> </a:t>
            </a:r>
            <a:r>
              <a:rPr lang="hy-AM" i="1" dirty="0" smtClean="0">
                <a:latin typeface="Sylfaen" pitchFamily="18" charset="0"/>
              </a:rPr>
              <a:t>քանի</a:t>
            </a:r>
            <a:r>
              <a:rPr lang="hy-AM" i="1" dirty="0" smtClean="0">
                <a:latin typeface="Sylfaen" pitchFamily="18" charset="0"/>
                <a:ea typeface="Tahoma"/>
                <a:cs typeface="Tahoma"/>
              </a:rPr>
              <a:t>՞</a:t>
            </a:r>
            <a:r>
              <a:rPr lang="ru-RU" i="1" dirty="0" smtClean="0">
                <a:latin typeface="Sylfaen" pitchFamily="18" charset="0"/>
                <a:ea typeface="Tahoma"/>
                <a:cs typeface="Tahoma"/>
              </a:rPr>
              <a:t>  </a:t>
            </a:r>
            <a:r>
              <a:rPr lang="hy-AM" i="1" dirty="0" smtClean="0">
                <a:latin typeface="Sylfaen" pitchFamily="18" charset="0"/>
              </a:rPr>
              <a:t>կիլոմետր </a:t>
            </a:r>
            <a:r>
              <a:rPr lang="ru-RU" i="1" dirty="0" smtClean="0">
                <a:latin typeface="Sylfaen" pitchFamily="18" charset="0"/>
              </a:rPr>
              <a:t> </a:t>
            </a:r>
            <a:r>
              <a:rPr lang="hy-AM" i="1" dirty="0" smtClean="0">
                <a:latin typeface="Sylfaen" pitchFamily="18" charset="0"/>
              </a:rPr>
              <a:t>է </a:t>
            </a:r>
            <a:r>
              <a:rPr lang="ru-RU" i="1" dirty="0" smtClean="0">
                <a:latin typeface="Sylfaen" pitchFamily="18" charset="0"/>
              </a:rPr>
              <a:t> </a:t>
            </a:r>
            <a:r>
              <a:rPr lang="hy-AM" i="1" dirty="0" smtClean="0">
                <a:latin typeface="Sylfaen" pitchFamily="18" charset="0"/>
              </a:rPr>
              <a:t>անցել </a:t>
            </a:r>
            <a:r>
              <a:rPr lang="ru-RU" i="1" dirty="0" smtClean="0">
                <a:latin typeface="Sylfaen" pitchFamily="18" charset="0"/>
              </a:rPr>
              <a:t> </a:t>
            </a:r>
            <a:r>
              <a:rPr lang="hy-AM" i="1" dirty="0" smtClean="0">
                <a:latin typeface="Sylfaen" pitchFamily="18" charset="0"/>
              </a:rPr>
              <a:t>մեքենան </a:t>
            </a:r>
            <a:r>
              <a:rPr lang="ru-RU" i="1" dirty="0" smtClean="0">
                <a:latin typeface="Sylfaen" pitchFamily="18" charset="0"/>
              </a:rPr>
              <a:t> </a:t>
            </a:r>
            <a:r>
              <a:rPr lang="hy-AM" i="1" dirty="0" smtClean="0">
                <a:latin typeface="Sylfaen" pitchFamily="18" charset="0"/>
              </a:rPr>
              <a:t>երեք </a:t>
            </a:r>
            <a:r>
              <a:rPr lang="ru-RU" i="1" dirty="0" smtClean="0">
                <a:latin typeface="Sylfaen" pitchFamily="18" charset="0"/>
              </a:rPr>
              <a:t> </a:t>
            </a:r>
            <a:r>
              <a:rPr lang="hy-AM" i="1" dirty="0" smtClean="0">
                <a:latin typeface="Sylfaen" pitchFamily="18" charset="0"/>
              </a:rPr>
              <a:t>օրում:</a:t>
            </a:r>
            <a:endParaRPr lang="en-CA" sz="2000" i="1" dirty="0">
              <a:latin typeface="Sylfaen" pitchFamily="18" charset="0"/>
            </a:endParaRPr>
          </a:p>
        </p:txBody>
      </p:sp>
      <p:grpSp>
        <p:nvGrpSpPr>
          <p:cNvPr id="14" name="Group 13"/>
          <p:cNvGrpSpPr>
            <a:grpSpLocks noChangeAspect="1"/>
          </p:cNvGrpSpPr>
          <p:nvPr/>
        </p:nvGrpSpPr>
        <p:grpSpPr>
          <a:xfrm>
            <a:off x="137434" y="201654"/>
            <a:ext cx="2377164" cy="788946"/>
            <a:chOff x="362610" y="4191000"/>
            <a:chExt cx="4590390" cy="1523484"/>
          </a:xfrm>
        </p:grpSpPr>
        <p:grpSp>
          <p:nvGrpSpPr>
            <p:cNvPr id="15" name="Group 13"/>
            <p:cNvGrpSpPr/>
            <p:nvPr/>
          </p:nvGrpSpPr>
          <p:grpSpPr>
            <a:xfrm>
              <a:off x="838200" y="4191000"/>
              <a:ext cx="4114800" cy="1523484"/>
              <a:chOff x="5334000" y="5486916"/>
              <a:chExt cx="3733800" cy="1371084"/>
            </a:xfrm>
          </p:grpSpPr>
          <p:pic>
            <p:nvPicPr>
              <p:cNvPr id="17" name="Picture 2" descr="C:\Users\мм\Desktop\Buttons\43678427-vector-illustration-of-school-subject-icon-for-design-website-background-banner-infographic-learning.jpg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 t="32692" r="2000" b="34615"/>
              <a:stretch>
                <a:fillRect/>
              </a:stretch>
            </p:blipFill>
            <p:spPr bwMode="auto">
              <a:xfrm>
                <a:off x="5334000" y="5486916"/>
                <a:ext cx="3733800" cy="1371084"/>
              </a:xfrm>
              <a:prstGeom prst="rect">
                <a:avLst/>
              </a:prstGeom>
              <a:noFill/>
              <a:effectLst>
                <a:outerShdw blurRad="50800" dist="88900" dir="2700000" algn="tl" rotWithShape="0">
                  <a:prstClr val="black">
                    <a:alpha val="40000"/>
                  </a:prstClr>
                </a:outerShdw>
              </a:effectLst>
            </p:spPr>
          </p:pic>
          <p:sp>
            <p:nvSpPr>
              <p:cNvPr id="18" name="Rounded Rectangle 17"/>
              <p:cNvSpPr/>
              <p:nvPr/>
            </p:nvSpPr>
            <p:spPr>
              <a:xfrm>
                <a:off x="5715000" y="5703154"/>
                <a:ext cx="2286000" cy="974963"/>
              </a:xfrm>
              <a:prstGeom prst="roundRect">
                <a:avLst>
                  <a:gd name="adj" fmla="val 1742"/>
                </a:avLst>
              </a:prstGeom>
              <a:solidFill>
                <a:srgbClr val="F3F3F3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y-AM"/>
              </a:p>
            </p:txBody>
          </p:sp>
        </p:grpSp>
        <p:sp>
          <p:nvSpPr>
            <p:cNvPr id="16" name="TextBox 15"/>
            <p:cNvSpPr txBox="1"/>
            <p:nvPr/>
          </p:nvSpPr>
          <p:spPr>
            <a:xfrm>
              <a:off x="362610" y="4514605"/>
              <a:ext cx="3266089" cy="891492"/>
            </a:xfrm>
            <a:prstGeom prst="rect">
              <a:avLst/>
            </a:prstGeom>
            <a:solidFill>
              <a:srgbClr val="D765FF"/>
            </a:solidFill>
            <a:ln>
              <a:solidFill>
                <a:srgbClr val="9E00D6"/>
              </a:solidFill>
            </a:ln>
            <a:effectLst>
              <a:outerShdw blurRad="88900" dist="635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square" rtlCol="0">
              <a:spAutoFit/>
            </a:bodyPr>
            <a:lstStyle/>
            <a:p>
              <a:pPr algn="ctr"/>
              <a:r>
                <a:rPr lang="en-CA" sz="2400" b="1" dirty="0" smtClean="0">
                  <a:ln w="0">
                    <a:solidFill>
                      <a:schemeClr val="bg1"/>
                    </a:solidFill>
                  </a:ln>
                  <a:solidFill>
                    <a:schemeClr val="bg1"/>
                  </a:solidFill>
                  <a:effectLst>
                    <a:innerShdw blurRad="63500" dist="50800" dir="16200000">
                      <a:prstClr val="black">
                        <a:alpha val="50000"/>
                      </a:prstClr>
                    </a:innerShdw>
                  </a:effectLst>
                  <a:uFill>
                    <a:solidFill>
                      <a:srgbClr val="73E600"/>
                    </a:solidFill>
                  </a:uFill>
                  <a:latin typeface="Sylfaen" pitchFamily="18" charset="0"/>
                </a:rPr>
                <a:t>ԽՆԴԻՐ  </a:t>
              </a:r>
              <a:r>
                <a:rPr lang="ru-RU" sz="2400" b="1" dirty="0" smtClean="0">
                  <a:ln w="0">
                    <a:solidFill>
                      <a:schemeClr val="bg1"/>
                    </a:solidFill>
                  </a:ln>
                  <a:solidFill>
                    <a:schemeClr val="bg1"/>
                  </a:solidFill>
                  <a:effectLst>
                    <a:innerShdw blurRad="63500" dist="50800" dir="16200000">
                      <a:prstClr val="black">
                        <a:alpha val="50000"/>
                      </a:prstClr>
                    </a:innerShdw>
                  </a:effectLst>
                  <a:uFill>
                    <a:solidFill>
                      <a:srgbClr val="73E600"/>
                    </a:solidFill>
                  </a:uFill>
                  <a:latin typeface="Sylfaen" pitchFamily="18" charset="0"/>
                </a:rPr>
                <a:t>2</a:t>
              </a:r>
              <a:endParaRPr lang="en-CA" sz="24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uFill>
                  <a:solidFill>
                    <a:srgbClr val="00D200"/>
                  </a:solidFill>
                </a:uFill>
                <a:latin typeface="Sylfaen" pitchFamily="18" charset="0"/>
              </a:endParaRPr>
            </a:p>
          </p:txBody>
        </p:sp>
      </p:grpSp>
      <p:cxnSp>
        <p:nvCxnSpPr>
          <p:cNvPr id="19" name="Straight Connector 18"/>
          <p:cNvCxnSpPr/>
          <p:nvPr/>
        </p:nvCxnSpPr>
        <p:spPr>
          <a:xfrm>
            <a:off x="1371600" y="2971800"/>
            <a:ext cx="2916000" cy="0"/>
          </a:xfrm>
          <a:prstGeom prst="line">
            <a:avLst/>
          </a:prstGeom>
          <a:ln w="50800">
            <a:solidFill>
              <a:srgbClr val="C729FF"/>
            </a:solidFill>
            <a:headEnd type="diamond" w="med" len="med"/>
            <a:tailEnd type="diamond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1371600" y="4114800"/>
            <a:ext cx="2916000" cy="0"/>
          </a:xfrm>
          <a:prstGeom prst="line">
            <a:avLst/>
          </a:prstGeom>
          <a:ln w="50800">
            <a:solidFill>
              <a:srgbClr val="C729FF"/>
            </a:solidFill>
            <a:headEnd type="diamond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Picture 10" descr="C:\Users\naira\Desktop\spidometr\11_insignia-5tuerer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838200" y="2209800"/>
            <a:ext cx="1058502" cy="752896"/>
          </a:xfrm>
          <a:prstGeom prst="rect">
            <a:avLst/>
          </a:prstGeom>
          <a:noFill/>
        </p:spPr>
      </p:pic>
      <p:pic>
        <p:nvPicPr>
          <p:cNvPr id="22" name="Picture 10" descr="C:\Users\naira\Desktop\spidometr\11_insignia-5tuerer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838200" y="3361904"/>
            <a:ext cx="1058502" cy="752896"/>
          </a:xfrm>
          <a:prstGeom prst="rect">
            <a:avLst/>
          </a:prstGeom>
          <a:noFill/>
        </p:spPr>
      </p:pic>
      <p:cxnSp>
        <p:nvCxnSpPr>
          <p:cNvPr id="23" name="Straight Connector 22"/>
          <p:cNvCxnSpPr/>
          <p:nvPr/>
        </p:nvCxnSpPr>
        <p:spPr>
          <a:xfrm>
            <a:off x="4267200" y="4107600"/>
            <a:ext cx="648000" cy="0"/>
          </a:xfrm>
          <a:prstGeom prst="line">
            <a:avLst/>
          </a:prstGeom>
          <a:ln w="50800">
            <a:solidFill>
              <a:srgbClr val="00B069"/>
            </a:solidFill>
            <a:headEnd type="diamond" w="med" len="med"/>
            <a:tailEnd type="diamond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1371600" y="5181600"/>
            <a:ext cx="2916000" cy="0"/>
          </a:xfrm>
          <a:prstGeom prst="line">
            <a:avLst/>
          </a:prstGeom>
          <a:ln w="50800">
            <a:solidFill>
              <a:srgbClr val="C729FF"/>
            </a:solidFill>
            <a:headEnd type="diamond" w="med" len="med"/>
            <a:tailEnd type="diamond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4" name="Group 53"/>
          <p:cNvGrpSpPr/>
          <p:nvPr/>
        </p:nvGrpSpPr>
        <p:grpSpPr>
          <a:xfrm>
            <a:off x="4284000" y="5174400"/>
            <a:ext cx="3543600" cy="7200"/>
            <a:chOff x="4267200" y="5174400"/>
            <a:chExt cx="3543600" cy="7200"/>
          </a:xfrm>
        </p:grpSpPr>
        <p:cxnSp>
          <p:nvCxnSpPr>
            <p:cNvPr id="26" name="Straight Connector 25"/>
            <p:cNvCxnSpPr/>
            <p:nvPr/>
          </p:nvCxnSpPr>
          <p:spPr>
            <a:xfrm>
              <a:off x="4267200" y="5181600"/>
              <a:ext cx="2916000" cy="0"/>
            </a:xfrm>
            <a:prstGeom prst="line">
              <a:avLst/>
            </a:prstGeom>
            <a:ln w="50800">
              <a:solidFill>
                <a:srgbClr val="BB00FE"/>
              </a:solidFill>
              <a:headEnd type="diamond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>
              <a:off x="7162800" y="5174400"/>
              <a:ext cx="648000" cy="0"/>
            </a:xfrm>
            <a:prstGeom prst="line">
              <a:avLst/>
            </a:prstGeom>
            <a:ln w="50800">
              <a:solidFill>
                <a:srgbClr val="00B069"/>
              </a:solidFill>
              <a:headEnd type="diamond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0" name="Straight Connector 29"/>
          <p:cNvCxnSpPr/>
          <p:nvPr/>
        </p:nvCxnSpPr>
        <p:spPr>
          <a:xfrm>
            <a:off x="7848600" y="5174400"/>
            <a:ext cx="533400" cy="0"/>
          </a:xfrm>
          <a:prstGeom prst="line">
            <a:avLst/>
          </a:prstGeom>
          <a:ln w="50800">
            <a:solidFill>
              <a:srgbClr val="FF1D8E"/>
            </a:solidFill>
            <a:headEnd type="diamond" w="med" len="med"/>
            <a:tailEnd type="diamond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1" name="Picture 10" descr="C:\Users\naira\Desktop\spidometr\11_insignia-5tuerer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838200" y="4421504"/>
            <a:ext cx="1058502" cy="752896"/>
          </a:xfrm>
          <a:prstGeom prst="rect">
            <a:avLst/>
          </a:prstGeom>
          <a:noFill/>
        </p:spPr>
      </p:pic>
      <p:sp>
        <p:nvSpPr>
          <p:cNvPr id="40" name="TextBox 39"/>
          <p:cNvSpPr txBox="1"/>
          <p:nvPr/>
        </p:nvSpPr>
        <p:spPr>
          <a:xfrm>
            <a:off x="2362200" y="3059668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Sylfaen" pitchFamily="18" charset="0"/>
              </a:rPr>
              <a:t>115</a:t>
            </a:r>
            <a:r>
              <a:rPr lang="en-CA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Sylfaen" pitchFamily="18" charset="0"/>
              </a:rPr>
              <a:t> </a:t>
            </a:r>
            <a:r>
              <a:rPr lang="en-CA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Sylfaen" pitchFamily="18" charset="0"/>
              </a:rPr>
              <a:t>կմ</a:t>
            </a:r>
            <a:r>
              <a:rPr lang="en-CA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Sylfaen" pitchFamily="18" charset="0"/>
              </a:rPr>
              <a:t>   </a:t>
            </a:r>
            <a:endParaRPr lang="en-CA" dirty="0">
              <a:solidFill>
                <a:schemeClr val="tx1">
                  <a:lumMod val="85000"/>
                  <a:lumOff val="15000"/>
                </a:schemeClr>
              </a:solidFill>
              <a:latin typeface="Sylfaen" pitchFamily="18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2362200" y="4202668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Sylfaen" pitchFamily="18" charset="0"/>
              </a:rPr>
              <a:t>115</a:t>
            </a:r>
            <a:r>
              <a:rPr lang="en-CA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Sylfaen" pitchFamily="18" charset="0"/>
              </a:rPr>
              <a:t> </a:t>
            </a:r>
            <a:r>
              <a:rPr lang="en-CA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Sylfaen" pitchFamily="18" charset="0"/>
              </a:rPr>
              <a:t>կմ</a:t>
            </a:r>
            <a:r>
              <a:rPr lang="en-CA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Sylfaen" pitchFamily="18" charset="0"/>
              </a:rPr>
              <a:t>   </a:t>
            </a:r>
            <a:endParaRPr lang="en-CA" dirty="0">
              <a:solidFill>
                <a:schemeClr val="tx1">
                  <a:lumMod val="85000"/>
                  <a:lumOff val="15000"/>
                </a:schemeClr>
              </a:solidFill>
              <a:latin typeface="Sylfaen" pitchFamily="18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2438400" y="554400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Sylfaen" pitchFamily="18" charset="0"/>
              </a:rPr>
              <a:t>115</a:t>
            </a:r>
            <a:r>
              <a:rPr lang="en-CA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Sylfaen" pitchFamily="18" charset="0"/>
              </a:rPr>
              <a:t> </a:t>
            </a:r>
            <a:r>
              <a:rPr lang="en-CA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Sylfaen" pitchFamily="18" charset="0"/>
              </a:rPr>
              <a:t>կմ</a:t>
            </a:r>
            <a:r>
              <a:rPr lang="en-CA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Sylfaen" pitchFamily="18" charset="0"/>
              </a:rPr>
              <a:t>   </a:t>
            </a:r>
            <a:endParaRPr lang="en-CA" dirty="0">
              <a:solidFill>
                <a:schemeClr val="tx1">
                  <a:lumMod val="85000"/>
                  <a:lumOff val="15000"/>
                </a:schemeClr>
              </a:solidFill>
              <a:latin typeface="Sylfaen" pitchFamily="18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4191000" y="4202668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Sylfaen" pitchFamily="18" charset="0"/>
              </a:rPr>
              <a:t>15</a:t>
            </a:r>
            <a:r>
              <a:rPr lang="en-CA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Sylfaen" pitchFamily="18" charset="0"/>
              </a:rPr>
              <a:t> </a:t>
            </a:r>
            <a:r>
              <a:rPr lang="en-CA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Sylfaen" pitchFamily="18" charset="0"/>
              </a:rPr>
              <a:t>կմ</a:t>
            </a:r>
            <a:r>
              <a:rPr lang="en-CA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Sylfaen" pitchFamily="18" charset="0"/>
              </a:rPr>
              <a:t>   </a:t>
            </a:r>
            <a:endParaRPr lang="en-CA" dirty="0">
              <a:solidFill>
                <a:schemeClr val="tx1">
                  <a:lumMod val="85000"/>
                  <a:lumOff val="15000"/>
                </a:schemeClr>
              </a:solidFill>
              <a:latin typeface="Sylfaen" pitchFamily="18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7848600" y="5224046"/>
            <a:ext cx="762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Sylfaen" pitchFamily="18" charset="0"/>
              </a:rPr>
              <a:t>10</a:t>
            </a:r>
            <a:r>
              <a:rPr lang="en-CA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Sylfaen" pitchFamily="18" charset="0"/>
              </a:rPr>
              <a:t> </a:t>
            </a:r>
            <a:r>
              <a:rPr lang="en-CA" sz="16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Sylfaen" pitchFamily="18" charset="0"/>
              </a:rPr>
              <a:t>կմ</a:t>
            </a:r>
            <a:r>
              <a:rPr lang="en-CA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Sylfaen" pitchFamily="18" charset="0"/>
              </a:rPr>
              <a:t>   </a:t>
            </a:r>
            <a:endParaRPr lang="en-CA" sz="1600" dirty="0">
              <a:solidFill>
                <a:schemeClr val="tx1">
                  <a:lumMod val="85000"/>
                  <a:lumOff val="15000"/>
                </a:schemeClr>
              </a:solidFill>
              <a:latin typeface="Sylfae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52400" y="2754868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Sylfaen" pitchFamily="18" charset="0"/>
              </a:rPr>
              <a:t>1-ին  օր</a:t>
            </a:r>
            <a:r>
              <a:rPr lang="en-CA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Sylfaen" pitchFamily="18" charset="0"/>
              </a:rPr>
              <a:t>   </a:t>
            </a:r>
            <a:endParaRPr lang="en-CA" b="1" dirty="0">
              <a:solidFill>
                <a:schemeClr val="tx1">
                  <a:lumMod val="85000"/>
                  <a:lumOff val="15000"/>
                </a:schemeClr>
              </a:solidFill>
              <a:latin typeface="Sylfaen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52400" y="38862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Sylfaen" pitchFamily="18" charset="0"/>
              </a:rPr>
              <a:t>2-րդ  օր</a:t>
            </a:r>
            <a:r>
              <a:rPr lang="en-CA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Sylfaen" pitchFamily="18" charset="0"/>
              </a:rPr>
              <a:t>   </a:t>
            </a:r>
            <a:endParaRPr lang="en-CA" b="1" dirty="0">
              <a:solidFill>
                <a:schemeClr val="tx1">
                  <a:lumMod val="85000"/>
                  <a:lumOff val="15000"/>
                </a:schemeClr>
              </a:solidFill>
              <a:latin typeface="Sylfaen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52400" y="4964668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Sylfaen" pitchFamily="18" charset="0"/>
              </a:rPr>
              <a:t>3-րդ  օր</a:t>
            </a:r>
            <a:r>
              <a:rPr lang="en-CA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Sylfaen" pitchFamily="18" charset="0"/>
              </a:rPr>
              <a:t>   </a:t>
            </a:r>
            <a:endParaRPr lang="en-CA" b="1" dirty="0">
              <a:solidFill>
                <a:schemeClr val="tx1">
                  <a:lumMod val="85000"/>
                  <a:lumOff val="15000"/>
                </a:schemeClr>
              </a:solidFill>
              <a:latin typeface="Sylfaen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096000" y="3286780"/>
            <a:ext cx="13716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b="1" dirty="0" smtClean="0">
                <a:ln w="0">
                  <a:solidFill>
                    <a:srgbClr val="00643C"/>
                  </a:solidFill>
                </a:ln>
                <a:solidFill>
                  <a:srgbClr val="00EE8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115+ 15 </a:t>
            </a:r>
            <a:endParaRPr lang="en-CA" sz="2600" b="1" i="1" dirty="0">
              <a:ln w="0">
                <a:solidFill>
                  <a:srgbClr val="00643C"/>
                </a:solidFill>
              </a:ln>
              <a:solidFill>
                <a:srgbClr val="00EE8E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7239000" y="3276600"/>
            <a:ext cx="19812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b="1" dirty="0" smtClean="0">
                <a:ln w="0">
                  <a:solidFill>
                    <a:srgbClr val="00643C"/>
                  </a:solidFill>
                </a:ln>
                <a:solidFill>
                  <a:srgbClr val="00EE8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= 130 </a:t>
            </a:r>
            <a:r>
              <a:rPr lang="ru-RU" sz="2600" dirty="0" smtClean="0">
                <a:ln w="0"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(կմ)</a:t>
            </a:r>
            <a:endParaRPr lang="en-CA" sz="2600" i="1" dirty="0">
              <a:ln w="0"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705600" y="2631757"/>
            <a:ext cx="19812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b="1" dirty="0" smtClean="0">
                <a:ln w="0">
                  <a:solidFill>
                    <a:srgbClr val="00643C"/>
                  </a:solidFill>
                </a:ln>
                <a:solidFill>
                  <a:srgbClr val="00EE8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115 </a:t>
            </a:r>
            <a:r>
              <a:rPr lang="ru-RU" sz="2600" dirty="0" smtClean="0">
                <a:ln w="0"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կմ</a:t>
            </a:r>
            <a:endParaRPr lang="en-CA" sz="2600" i="1" dirty="0">
              <a:ln w="0"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685800" y="5908357"/>
            <a:ext cx="9144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b="1" dirty="0" smtClean="0">
                <a:ln w="0">
                  <a:solidFill>
                    <a:srgbClr val="00643C"/>
                  </a:solidFill>
                </a:ln>
                <a:solidFill>
                  <a:srgbClr val="00EE8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115</a:t>
            </a:r>
            <a:endParaRPr lang="en-CA" sz="2600" b="1" i="1" dirty="0">
              <a:ln w="0">
                <a:solidFill>
                  <a:srgbClr val="00643C"/>
                </a:solidFill>
              </a:ln>
              <a:solidFill>
                <a:srgbClr val="00EE8E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2971800" y="5908357"/>
            <a:ext cx="19812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b="1" dirty="0" smtClean="0">
                <a:ln w="0">
                  <a:solidFill>
                    <a:srgbClr val="00643C"/>
                  </a:solidFill>
                </a:ln>
                <a:solidFill>
                  <a:srgbClr val="00EE8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= 500 </a:t>
            </a:r>
            <a:r>
              <a:rPr lang="ru-RU" sz="2600" dirty="0" smtClean="0">
                <a:ln w="0"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(կմ)</a:t>
            </a:r>
            <a:endParaRPr lang="en-CA" sz="2600" i="1" dirty="0">
              <a:ln w="0"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1295400" y="5908357"/>
            <a:ext cx="9906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b="1" dirty="0" smtClean="0">
                <a:ln w="0">
                  <a:solidFill>
                    <a:srgbClr val="00643C"/>
                  </a:solidFill>
                </a:ln>
                <a:solidFill>
                  <a:srgbClr val="00EE8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+ 130 </a:t>
            </a:r>
            <a:endParaRPr lang="en-CA" sz="2600" b="1" i="1" dirty="0">
              <a:ln w="0">
                <a:solidFill>
                  <a:srgbClr val="00643C"/>
                </a:solidFill>
              </a:ln>
              <a:solidFill>
                <a:srgbClr val="00EE8E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2133600" y="5908357"/>
            <a:ext cx="9906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b="1" dirty="0" smtClean="0">
                <a:ln w="0">
                  <a:solidFill>
                    <a:srgbClr val="00643C"/>
                  </a:solidFill>
                </a:ln>
                <a:solidFill>
                  <a:srgbClr val="00EE8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+ 255 </a:t>
            </a:r>
            <a:endParaRPr lang="en-CA" sz="2600" b="1" i="1" dirty="0">
              <a:ln w="0">
                <a:solidFill>
                  <a:srgbClr val="00643C"/>
                </a:solidFill>
              </a:ln>
              <a:solidFill>
                <a:srgbClr val="00EE8E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410200" y="3927157"/>
            <a:ext cx="25146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b="1" dirty="0" smtClean="0">
                <a:ln w="0">
                  <a:solidFill>
                    <a:srgbClr val="00643C"/>
                  </a:solidFill>
                </a:ln>
                <a:solidFill>
                  <a:srgbClr val="00EE8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115 + 130 + 10 </a:t>
            </a:r>
            <a:endParaRPr lang="en-CA" sz="2600" b="1" i="1" dirty="0">
              <a:ln w="0">
                <a:solidFill>
                  <a:srgbClr val="00643C"/>
                </a:solidFill>
              </a:ln>
              <a:solidFill>
                <a:srgbClr val="00EE8E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7467600" y="3916977"/>
            <a:ext cx="19050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b="1" dirty="0" smtClean="0">
                <a:ln w="0">
                  <a:solidFill>
                    <a:srgbClr val="00643C"/>
                  </a:solidFill>
                </a:ln>
                <a:solidFill>
                  <a:srgbClr val="00EE8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= 255 </a:t>
            </a:r>
            <a:r>
              <a:rPr lang="ru-RU" sz="2600" dirty="0" smtClean="0">
                <a:ln w="0"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(կմ)</a:t>
            </a:r>
            <a:endParaRPr lang="en-CA" sz="2600" i="1" dirty="0">
              <a:ln w="0"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49" name="Right Brace 48"/>
          <p:cNvSpPr/>
          <p:nvPr/>
        </p:nvSpPr>
        <p:spPr>
          <a:xfrm rot="5400000">
            <a:off x="3024000" y="2556000"/>
            <a:ext cx="228600" cy="3564000"/>
          </a:xfrm>
          <a:prstGeom prst="rightBrace">
            <a:avLst>
              <a:gd name="adj1" fmla="val 27872"/>
              <a:gd name="adj2" fmla="val 48806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0" name="TextBox 49"/>
          <p:cNvSpPr txBox="1"/>
          <p:nvPr/>
        </p:nvSpPr>
        <p:spPr>
          <a:xfrm>
            <a:off x="2819400" y="4431268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Sylfaen" pitchFamily="18" charset="0"/>
              </a:rPr>
              <a:t>130</a:t>
            </a:r>
            <a:r>
              <a:rPr lang="en-CA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Sylfaen" pitchFamily="18" charset="0"/>
              </a:rPr>
              <a:t> </a:t>
            </a:r>
            <a:r>
              <a:rPr lang="en-CA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Sylfaen" pitchFamily="18" charset="0"/>
              </a:rPr>
              <a:t>կմ</a:t>
            </a:r>
            <a:r>
              <a:rPr lang="en-CA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Sylfaen" pitchFamily="18" charset="0"/>
              </a:rPr>
              <a:t>   </a:t>
            </a:r>
            <a:endParaRPr lang="en-CA" dirty="0">
              <a:solidFill>
                <a:schemeClr val="tx1">
                  <a:lumMod val="85000"/>
                  <a:lumOff val="15000"/>
                </a:schemeClr>
              </a:solidFill>
              <a:latin typeface="Sylfaen" pitchFamily="18" charset="0"/>
            </a:endParaRPr>
          </a:p>
        </p:txBody>
      </p:sp>
      <p:sp>
        <p:nvSpPr>
          <p:cNvPr id="51" name="Right Brace 50"/>
          <p:cNvSpPr/>
          <p:nvPr/>
        </p:nvSpPr>
        <p:spPr>
          <a:xfrm rot="5400000">
            <a:off x="5943600" y="3657600"/>
            <a:ext cx="228600" cy="3581400"/>
          </a:xfrm>
          <a:prstGeom prst="rightBrace">
            <a:avLst>
              <a:gd name="adj1" fmla="val 27872"/>
              <a:gd name="adj2" fmla="val 48806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2" name="TextBox 51"/>
          <p:cNvSpPr txBox="1"/>
          <p:nvPr/>
        </p:nvSpPr>
        <p:spPr>
          <a:xfrm>
            <a:off x="5715000" y="5544000"/>
            <a:ext cx="12457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Sylfaen" pitchFamily="18" charset="0"/>
              </a:rPr>
              <a:t>130</a:t>
            </a:r>
            <a:r>
              <a:rPr lang="en-CA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Sylfaen" pitchFamily="18" charset="0"/>
              </a:rPr>
              <a:t> </a:t>
            </a:r>
            <a:r>
              <a:rPr lang="en-CA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Sylfaen" pitchFamily="18" charset="0"/>
              </a:rPr>
              <a:t>կմ</a:t>
            </a:r>
            <a:r>
              <a:rPr lang="en-CA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Sylfaen" pitchFamily="18" charset="0"/>
              </a:rPr>
              <a:t>   </a:t>
            </a:r>
            <a:endParaRPr lang="en-CA" dirty="0">
              <a:solidFill>
                <a:schemeClr val="tx1">
                  <a:lumMod val="85000"/>
                  <a:lumOff val="15000"/>
                </a:schemeClr>
              </a:solidFill>
              <a:latin typeface="Sylfaen" pitchFamily="18" charset="0"/>
            </a:endParaRPr>
          </a:p>
        </p:txBody>
      </p:sp>
      <p:sp>
        <p:nvSpPr>
          <p:cNvPr id="53" name="Right Brace 52"/>
          <p:cNvSpPr/>
          <p:nvPr/>
        </p:nvSpPr>
        <p:spPr>
          <a:xfrm rot="5400000">
            <a:off x="2694900" y="3990300"/>
            <a:ext cx="228600" cy="2916000"/>
          </a:xfrm>
          <a:prstGeom prst="rightBrace">
            <a:avLst>
              <a:gd name="adj1" fmla="val 27872"/>
              <a:gd name="adj2" fmla="val 48806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5" name="Right Brace 54"/>
          <p:cNvSpPr/>
          <p:nvPr/>
        </p:nvSpPr>
        <p:spPr>
          <a:xfrm rot="5400000">
            <a:off x="4764900" y="1920300"/>
            <a:ext cx="228600" cy="7056000"/>
          </a:xfrm>
          <a:prstGeom prst="rightBrace">
            <a:avLst>
              <a:gd name="adj1" fmla="val 27872"/>
              <a:gd name="adj2" fmla="val 48806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6" name="TextBox 55"/>
          <p:cNvSpPr txBox="1"/>
          <p:nvPr/>
        </p:nvSpPr>
        <p:spPr>
          <a:xfrm>
            <a:off x="4648200" y="5562600"/>
            <a:ext cx="12457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Sylfaen" pitchFamily="18" charset="0"/>
              </a:rPr>
              <a:t>255</a:t>
            </a:r>
            <a:r>
              <a:rPr lang="en-CA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Sylfaen" pitchFamily="18" charset="0"/>
              </a:rPr>
              <a:t> </a:t>
            </a:r>
            <a:r>
              <a:rPr lang="en-CA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Sylfaen" pitchFamily="18" charset="0"/>
              </a:rPr>
              <a:t>կմ</a:t>
            </a:r>
            <a:r>
              <a:rPr lang="en-CA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Sylfaen" pitchFamily="18" charset="0"/>
              </a:rPr>
              <a:t>   </a:t>
            </a:r>
            <a:endParaRPr lang="en-CA" dirty="0">
              <a:solidFill>
                <a:schemeClr val="tx1">
                  <a:lumMod val="85000"/>
                  <a:lumOff val="15000"/>
                </a:schemeClr>
              </a:solidFill>
              <a:latin typeface="Sylfaen" pitchFamily="18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5943600" y="6182380"/>
            <a:ext cx="2667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dirty="0" err="1" smtClean="0">
                <a:ln w="0">
                  <a:solidFill>
                    <a:srgbClr val="9E00D6"/>
                  </a:solidFill>
                </a:ln>
                <a:solidFill>
                  <a:srgbClr val="D765FF"/>
                </a:solidFill>
                <a:uFill>
                  <a:solidFill>
                    <a:srgbClr val="FF0066"/>
                  </a:solidFill>
                </a:uFill>
                <a:latin typeface="Sylfaen" pitchFamily="18" charset="0"/>
              </a:rPr>
              <a:t>Պատ</a:t>
            </a:r>
            <a:r>
              <a:rPr lang="en-CA" sz="2800" dirty="0" smtClean="0">
                <a:ln w="0">
                  <a:solidFill>
                    <a:srgbClr val="9E00D6"/>
                  </a:solidFill>
                </a:ln>
                <a:solidFill>
                  <a:srgbClr val="D765FF"/>
                </a:solidFill>
                <a:uFill>
                  <a:solidFill>
                    <a:srgbClr val="FF0066"/>
                  </a:solidFill>
                </a:uFill>
                <a:latin typeface="Sylfaen" pitchFamily="18" charset="0"/>
              </a:rPr>
              <a:t>՝.</a:t>
            </a:r>
            <a:r>
              <a:rPr lang="en-CA" sz="2800" dirty="0" smtClean="0">
                <a:ln w="0">
                  <a:solidFill>
                    <a:srgbClr val="9E00D6"/>
                  </a:solidFill>
                </a:ln>
                <a:solidFill>
                  <a:srgbClr val="D765FF"/>
                </a:solidFill>
                <a:latin typeface="Sylfaen" pitchFamily="18" charset="0"/>
              </a:rPr>
              <a:t> </a:t>
            </a:r>
            <a:r>
              <a:rPr lang="ru-RU" sz="2800" dirty="0" smtClean="0">
                <a:ln w="0">
                  <a:solidFill>
                    <a:srgbClr val="9E00D6"/>
                  </a:solidFill>
                </a:ln>
                <a:solidFill>
                  <a:srgbClr val="D765FF"/>
                </a:solidFill>
                <a:latin typeface="Sylfaen" pitchFamily="18" charset="0"/>
              </a:rPr>
              <a:t> </a:t>
            </a:r>
            <a:r>
              <a:rPr lang="ru-RU" sz="2800" dirty="0" smtClean="0">
                <a:ln w="0">
                  <a:solidFill>
                    <a:srgbClr val="00643C"/>
                  </a:solidFill>
                </a:ln>
                <a:solidFill>
                  <a:srgbClr val="00EE8E"/>
                </a:solidFill>
                <a:latin typeface="Sylfaen" pitchFamily="18" charset="0"/>
              </a:rPr>
              <a:t>500 կմ</a:t>
            </a:r>
            <a:r>
              <a:rPr lang="en-CA" sz="2800" dirty="0" smtClean="0">
                <a:ln w="0">
                  <a:solidFill>
                    <a:srgbClr val="00643C"/>
                  </a:solidFill>
                </a:ln>
                <a:solidFill>
                  <a:srgbClr val="00EE8E"/>
                </a:solidFill>
                <a:latin typeface="Sylfaen" pitchFamily="18" charset="0"/>
              </a:rPr>
              <a:t>: </a:t>
            </a:r>
            <a:r>
              <a:rPr lang="en-CA" sz="2800" dirty="0" smtClean="0">
                <a:ln w="0">
                  <a:solidFill>
                    <a:srgbClr val="00643C"/>
                  </a:solidFill>
                </a:ln>
                <a:solidFill>
                  <a:srgbClr val="00EE8E"/>
                </a:solidFill>
                <a:uFill>
                  <a:solidFill>
                    <a:srgbClr val="FF0066"/>
                  </a:solidFill>
                </a:uFill>
                <a:latin typeface="Sylfaen" pitchFamily="18" charset="0"/>
              </a:rPr>
              <a:t> </a:t>
            </a:r>
            <a:r>
              <a:rPr lang="en-CA" sz="2800" dirty="0" smtClean="0">
                <a:ln w="0">
                  <a:solidFill>
                    <a:srgbClr val="00643C"/>
                  </a:solidFill>
                </a:ln>
                <a:solidFill>
                  <a:srgbClr val="00EE8E"/>
                </a:solidFill>
                <a:latin typeface="Sylfaen" pitchFamily="18" charset="0"/>
              </a:rPr>
              <a:t> </a:t>
            </a:r>
            <a:r>
              <a:rPr lang="en-CA" sz="2800" dirty="0" smtClean="0">
                <a:ln w="0">
                  <a:solidFill>
                    <a:srgbClr val="00643C"/>
                  </a:solidFill>
                </a:ln>
                <a:solidFill>
                  <a:srgbClr val="00EE8E"/>
                </a:solidFill>
                <a:uFill>
                  <a:solidFill>
                    <a:srgbClr val="FF0066"/>
                  </a:solidFill>
                </a:uFill>
                <a:latin typeface="Sylfaen" pitchFamily="18" charset="0"/>
              </a:rPr>
              <a:t>  </a:t>
            </a:r>
            <a:r>
              <a:rPr lang="en-CA" sz="2800" u="sng" dirty="0" smtClean="0">
                <a:ln w="0">
                  <a:solidFill>
                    <a:srgbClr val="00643C"/>
                  </a:solidFill>
                </a:ln>
                <a:solidFill>
                  <a:srgbClr val="00EE8E"/>
                </a:solidFill>
                <a:uFill>
                  <a:solidFill>
                    <a:srgbClr val="00D200"/>
                  </a:solidFill>
                </a:uFill>
                <a:latin typeface="Sylfaen" pitchFamily="18" charset="0"/>
              </a:rPr>
              <a:t>  </a:t>
            </a:r>
            <a:endParaRPr lang="en-CA" sz="2800" u="sng" dirty="0">
              <a:ln w="0">
                <a:solidFill>
                  <a:srgbClr val="00643C"/>
                </a:solidFill>
              </a:ln>
              <a:solidFill>
                <a:srgbClr val="00EE8E"/>
              </a:solidFill>
              <a:uFill>
                <a:solidFill>
                  <a:srgbClr val="00D200"/>
                </a:solidFill>
              </a:uFill>
              <a:latin typeface="Sylfaen" pitchFamily="18" charset="0"/>
            </a:endParaRPr>
          </a:p>
        </p:txBody>
      </p:sp>
      <p:sp>
        <p:nvSpPr>
          <p:cNvPr id="58" name="TextBox 17">
            <a:hlinkClick r:id="" action="ppaction://noaction"/>
          </p:cNvPr>
          <p:cNvSpPr txBox="1"/>
          <p:nvPr/>
        </p:nvSpPr>
        <p:spPr>
          <a:xfrm>
            <a:off x="6172200" y="1824335"/>
            <a:ext cx="1905000" cy="461665"/>
          </a:xfrm>
          <a:prstGeom prst="rect">
            <a:avLst/>
          </a:prstGeom>
          <a:solidFill>
            <a:srgbClr val="D765FF"/>
          </a:solidFill>
          <a:ln>
            <a:solidFill>
              <a:srgbClr val="9E00D6"/>
            </a:solidFill>
          </a:ln>
          <a:effectLst>
            <a:outerShdw blurRad="50800" dist="889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CA" sz="2400" b="1" dirty="0" smtClean="0">
                <a:ln w="0">
                  <a:noFill/>
                </a:ln>
                <a:solidFill>
                  <a:schemeClr val="bg1"/>
                </a:solidFill>
                <a:effectLst/>
                <a:uFill>
                  <a:solidFill>
                    <a:srgbClr val="00D200"/>
                  </a:solidFill>
                </a:uFill>
                <a:latin typeface="Sylfaen" pitchFamily="18" charset="0"/>
              </a:rPr>
              <a:t> </a:t>
            </a:r>
            <a:r>
              <a:rPr lang="en-CA" sz="2400" b="1" dirty="0" smtClean="0">
                <a:ln w="0">
                  <a:noFill/>
                </a:ln>
                <a:solidFill>
                  <a:schemeClr val="bg1"/>
                </a:solidFill>
                <a:effectLst/>
                <a:uFill>
                  <a:solidFill>
                    <a:srgbClr val="FF0066"/>
                  </a:solidFill>
                </a:uFill>
                <a:latin typeface="Sylfaen" pitchFamily="18" charset="0"/>
              </a:rPr>
              <a:t>ԼՈՒԾՈՒՄ</a:t>
            </a:r>
            <a:r>
              <a:rPr lang="en-CA" sz="2400" b="1" dirty="0" smtClean="0">
                <a:ln w="0">
                  <a:noFill/>
                </a:ln>
                <a:solidFill>
                  <a:schemeClr val="bg1"/>
                </a:solidFill>
                <a:effectLst/>
                <a:uFill>
                  <a:solidFill>
                    <a:srgbClr val="00D200"/>
                  </a:solidFill>
                </a:uFill>
                <a:latin typeface="Sylfaen" pitchFamily="18" charset="0"/>
              </a:rPr>
              <a:t>  </a:t>
            </a:r>
            <a:endParaRPr lang="en-CA" sz="2400" b="1" dirty="0">
              <a:ln w="0">
                <a:noFill/>
              </a:ln>
              <a:solidFill>
                <a:schemeClr val="bg1"/>
              </a:solidFill>
              <a:effectLst/>
              <a:uFill>
                <a:solidFill>
                  <a:srgbClr val="00D200"/>
                </a:solidFill>
              </a:uFill>
              <a:latin typeface="Sylfaen" pitchFamily="18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2.0074E-6 L 0.31719 0.0007 " pathEditMode="relative" rAng="0" ptsTypes="AA">
                                      <p:cBhvr>
                                        <p:cTn id="33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9" y="0"/>
                                    </p:animMotion>
                                  </p:childTnLst>
                                </p:cTn>
                              </p:par>
                              <p:par>
                                <p:cTn id="34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500"/>
                            </p:stCondLst>
                            <p:childTnLst>
                              <p:par>
                                <p:cTn id="39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500"/>
                            </p:stCondLst>
                            <p:childTnLst>
                              <p:par>
                                <p:cTn id="5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3.9778E-7 L 0.39219 -0.00069 " pathEditMode="relative" rAng="0" ptsTypes="AA">
                                      <p:cBhvr>
                                        <p:cTn id="69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6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000"/>
                            </p:stCondLst>
                            <p:childTnLst>
                              <p:par>
                                <p:cTn id="78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8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4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4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9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1000"/>
                            </p:stCondLst>
                            <p:childTnLst>
                              <p:par>
                                <p:cTn id="94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3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3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1500"/>
                            </p:stCondLst>
                            <p:childTnLst>
                              <p:par>
                                <p:cTn id="1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2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7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2500"/>
                            </p:stCondLst>
                            <p:childTnLst>
                              <p:par>
                                <p:cTn id="13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1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52 0.00115 L 0.76771 0.00046 " pathEditMode="relative" rAng="0" ptsTypes="AA">
                                      <p:cBhvr>
                                        <p:cTn id="150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7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>
                            <p:stCondLst>
                              <p:cond delay="1000"/>
                            </p:stCondLst>
                            <p:childTnLst>
                              <p:par>
                                <p:cTn id="159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6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4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5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6" dur="10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10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4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0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1" dur="10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10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4" presetID="4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5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6" dur="10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10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4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0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1" dur="10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10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4" presetID="4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5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6" dur="10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10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9" fill="hold">
                            <p:stCondLst>
                              <p:cond delay="1000"/>
                            </p:stCondLst>
                            <p:childTnLst>
                              <p:par>
                                <p:cTn id="190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2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4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7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9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>
                      <p:stCondLst>
                        <p:cond delay="indefinite"/>
                      </p:stCondLst>
                      <p:childTnLst>
                        <p:par>
                          <p:cTn id="201" fill="hold">
                            <p:stCondLst>
                              <p:cond delay="0"/>
                            </p:stCondLst>
                            <p:childTnLst>
                              <p:par>
                                <p:cTn id="20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4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06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1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3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4" fill="hold">
                      <p:stCondLst>
                        <p:cond delay="indefinite"/>
                      </p:stCondLst>
                      <p:childTnLst>
                        <p:par>
                          <p:cTn id="215" fill="hold">
                            <p:stCondLst>
                              <p:cond delay="0"/>
                            </p:stCondLst>
                            <p:childTnLst>
                              <p:par>
                                <p:cTn id="21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8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9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0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2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24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5" fill="hold">
                      <p:stCondLst>
                        <p:cond delay="indefinite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9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0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1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40" grpId="0"/>
      <p:bldP spid="41" grpId="0"/>
      <p:bldP spid="41" grpId="1"/>
      <p:bldP spid="42" grpId="0"/>
      <p:bldP spid="42" grpId="1"/>
      <p:bldP spid="44" grpId="0"/>
      <p:bldP spid="44" grpId="1"/>
      <p:bldP spid="46" grpId="0"/>
      <p:bldP spid="46" grpId="1"/>
      <p:bldP spid="28" grpId="0"/>
      <p:bldP spid="29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7" grpId="0"/>
      <p:bldP spid="48" grpId="0"/>
      <p:bldP spid="49" grpId="0" animBg="1"/>
      <p:bldP spid="50" grpId="0"/>
      <p:bldP spid="51" grpId="0" animBg="1"/>
      <p:bldP spid="51" grpId="1" animBg="1"/>
      <p:bldP spid="52" grpId="0"/>
      <p:bldP spid="52" grpId="1"/>
      <p:bldP spid="53" grpId="0" animBg="1"/>
      <p:bldP spid="53" grpId="1" animBg="1"/>
      <p:bldP spid="55" grpId="0" animBg="1"/>
      <p:bldP spid="56" grpId="0"/>
      <p:bldP spid="57" grpId="0"/>
      <p:bldP spid="58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3F3F3"/>
        </a:solidFill>
        <a:ln>
          <a:noFill/>
        </a:ln>
        <a:effectLst>
          <a:outerShdw blurRad="63500" sx="102000" sy="102000" algn="ctr" rotWithShape="0">
            <a:prstClr val="black">
              <a:alpha val="40000"/>
            </a:prstClr>
          </a:outerShdw>
        </a:effectLst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>
          <a:defRPr sz="2400" dirty="0" smtClean="0">
            <a:ln w="0">
              <a:solidFill>
                <a:schemeClr val="tx1"/>
              </a:solidFill>
            </a:ln>
            <a:solidFill>
              <a:srgbClr val="D41DFF"/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10287</TotalTime>
  <Words>595</Words>
  <Application>Microsoft Office PowerPoint</Application>
  <PresentationFormat>On-screen Show (4:3)</PresentationFormat>
  <Paragraphs>275</Paragraphs>
  <Slides>10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Courier Unicode</vt:lpstr>
      <vt:lpstr>Sylfaen</vt:lpstr>
      <vt:lpstr>Tahoma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Gayane</dc:creator>
  <cp:lastModifiedBy>gayasimonyan1969@gmail.com</cp:lastModifiedBy>
  <cp:revision>1119</cp:revision>
  <dcterms:created xsi:type="dcterms:W3CDTF">2006-08-16T00:00:00Z</dcterms:created>
  <dcterms:modified xsi:type="dcterms:W3CDTF">2022-09-12T18:22:03Z</dcterms:modified>
</cp:coreProperties>
</file>