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319" r:id="rId2"/>
    <p:sldId id="418" r:id="rId3"/>
    <p:sldId id="419" r:id="rId4"/>
    <p:sldId id="420" r:id="rId5"/>
    <p:sldId id="421" r:id="rId6"/>
    <p:sldId id="422" r:id="rId7"/>
    <p:sldId id="425" r:id="rId8"/>
    <p:sldId id="426" r:id="rId9"/>
    <p:sldId id="428" r:id="rId10"/>
    <p:sldId id="42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B5a4Cq7Qqiu3wNcbRQ8bBQ==" hashData="aP4LOStD4GSWWkfQOQWGZxbVbdg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976"/>
    <a:srgbClr val="DDFFFF"/>
    <a:srgbClr val="8A005C"/>
    <a:srgbClr val="FF25B6"/>
    <a:srgbClr val="FF2DB9"/>
    <a:srgbClr val="FF66CC"/>
    <a:srgbClr val="FF37BC"/>
    <a:srgbClr val="3BCCFF"/>
    <a:srgbClr val="65D7FF"/>
    <a:srgbClr val="00E7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24" autoAdjust="0"/>
  </p:normalViewPr>
  <p:slideViewPr>
    <p:cSldViewPr>
      <p:cViewPr varScale="1">
        <p:scale>
          <a:sx n="88" d="100"/>
          <a:sy n="88" d="100"/>
        </p:scale>
        <p:origin x="131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17FBB-B2C8-46B3-BA9C-1862CC0C4F31}" type="datetimeFigureOut">
              <a:rPr lang="en-CA" smtClean="0"/>
              <a:pPr/>
              <a:t>2022-09-12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99275-DB89-4B66-9162-670025BE5B6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y-A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99275-DB89-4B66-9162-670025BE5B6F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y-A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99275-DB89-4B66-9162-670025BE5B6F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28600" y="228600"/>
            <a:ext cx="8305800" cy="5867400"/>
          </a:xfrm>
          <a:prstGeom prst="rect">
            <a:avLst/>
          </a:prstGeom>
          <a:solidFill>
            <a:srgbClr val="AFFFFF"/>
          </a:solidFill>
          <a:ln w="12700">
            <a:solidFill>
              <a:srgbClr val="FF2D82"/>
            </a:solidFill>
          </a:ln>
          <a:effectLst>
            <a:outerShdw blurRad="76200" dist="1143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1" name="Rectangle 30"/>
          <p:cNvSpPr/>
          <p:nvPr/>
        </p:nvSpPr>
        <p:spPr>
          <a:xfrm>
            <a:off x="457200" y="838200"/>
            <a:ext cx="8534400" cy="5791200"/>
          </a:xfrm>
          <a:prstGeom prst="rect">
            <a:avLst/>
          </a:prstGeom>
          <a:solidFill>
            <a:schemeClr val="bg1"/>
          </a:solidFill>
          <a:ln w="19050">
            <a:solidFill>
              <a:srgbClr val="FF2D8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grpSp>
        <p:nvGrpSpPr>
          <p:cNvPr id="23" name="Group 16"/>
          <p:cNvGrpSpPr/>
          <p:nvPr/>
        </p:nvGrpSpPr>
        <p:grpSpPr>
          <a:xfrm>
            <a:off x="533399" y="1447800"/>
            <a:ext cx="8382001" cy="5029200"/>
            <a:chOff x="533399" y="1447800"/>
            <a:chExt cx="8382001" cy="5029200"/>
          </a:xfrm>
        </p:grpSpPr>
        <p:grpSp>
          <p:nvGrpSpPr>
            <p:cNvPr id="24" name="Group 14"/>
            <p:cNvGrpSpPr/>
            <p:nvPr/>
          </p:nvGrpSpPr>
          <p:grpSpPr>
            <a:xfrm>
              <a:off x="533399" y="1447800"/>
              <a:ext cx="8382001" cy="5029200"/>
              <a:chOff x="533399" y="1447800"/>
              <a:chExt cx="8382001" cy="5029200"/>
            </a:xfrm>
          </p:grpSpPr>
          <p:pic>
            <p:nvPicPr>
              <p:cNvPr id="26" name="Picture 1" descr="C:\Users\мм\Desktop\Buttons\կկկ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909" t="21651" r="2120"/>
              <a:stretch>
                <a:fillRect/>
              </a:stretch>
            </p:blipFill>
            <p:spPr bwMode="auto">
              <a:xfrm>
                <a:off x="533399" y="1447800"/>
                <a:ext cx="8382001" cy="5029200"/>
              </a:xfrm>
              <a:prstGeom prst="rect">
                <a:avLst/>
              </a:prstGeom>
              <a:noFill/>
            </p:spPr>
          </p:pic>
          <p:pic>
            <p:nvPicPr>
              <p:cNvPr id="27" name="Picture 1" descr="C:\Users\мм\Desktop\Buttons\կկկ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41461" t="89316" r="40026"/>
              <a:stretch>
                <a:fillRect/>
              </a:stretch>
            </p:blipFill>
            <p:spPr bwMode="auto">
              <a:xfrm>
                <a:off x="3124200" y="5791200"/>
                <a:ext cx="1600200" cy="685800"/>
              </a:xfrm>
              <a:prstGeom prst="rect">
                <a:avLst/>
              </a:prstGeom>
              <a:noFill/>
            </p:spPr>
          </p:pic>
          <p:pic>
            <p:nvPicPr>
              <p:cNvPr id="28" name="Picture 1" descr="C:\Users\мм\Desktop\Buttons\կկկ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2000"/>
              </a:blip>
              <a:srcRect l="41461" t="89316" r="40026"/>
              <a:stretch>
                <a:fillRect/>
              </a:stretch>
            </p:blipFill>
            <p:spPr bwMode="auto">
              <a:xfrm>
                <a:off x="609600" y="5791200"/>
                <a:ext cx="1600200" cy="685800"/>
              </a:xfrm>
              <a:prstGeom prst="rect">
                <a:avLst/>
              </a:prstGeom>
              <a:noFill/>
            </p:spPr>
          </p:pic>
          <p:pic>
            <p:nvPicPr>
              <p:cNvPr id="29" name="Picture 1" descr="C:\Users\мм\Desktop\Buttons\կկկ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44106" t="89316" r="40026"/>
              <a:stretch>
                <a:fillRect/>
              </a:stretch>
            </p:blipFill>
            <p:spPr bwMode="auto">
              <a:xfrm>
                <a:off x="7467600" y="5791200"/>
                <a:ext cx="1371600" cy="685800"/>
              </a:xfrm>
              <a:prstGeom prst="rect">
                <a:avLst/>
              </a:prstGeom>
              <a:noFill/>
            </p:spPr>
          </p:pic>
        </p:grpSp>
        <p:pic>
          <p:nvPicPr>
            <p:cNvPr id="25" name="Picture 1" descr="C:\Users\мм\Desktop\Buttons\կկկ.jpg"/>
            <p:cNvPicPr>
              <a:picLocks noChangeAspect="1" noChangeArrowheads="1"/>
            </p:cNvPicPr>
            <p:nvPr/>
          </p:nvPicPr>
          <p:blipFill>
            <a:blip r:embed="rId3" cstate="print"/>
            <a:srcRect l="56447" t="95252" r="38264"/>
            <a:stretch>
              <a:fillRect/>
            </a:stretch>
          </p:blipFill>
          <p:spPr bwMode="auto">
            <a:xfrm>
              <a:off x="5791200" y="6166800"/>
              <a:ext cx="457200" cy="304800"/>
            </a:xfrm>
            <a:prstGeom prst="rect">
              <a:avLst/>
            </a:prstGeom>
            <a:noFill/>
          </p:spPr>
        </p:pic>
      </p:grpSp>
      <p:sp>
        <p:nvSpPr>
          <p:cNvPr id="30" name="TextBox 29"/>
          <p:cNvSpPr txBox="1"/>
          <p:nvPr/>
        </p:nvSpPr>
        <p:spPr>
          <a:xfrm>
            <a:off x="762000" y="449759"/>
            <a:ext cx="5105400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DAD5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4000" b="1" spc="300" dirty="0" smtClean="0">
                <a:ln w="0">
                  <a:solidFill>
                    <a:srgbClr val="005654"/>
                  </a:solidFill>
                </a:ln>
                <a:solidFill>
                  <a:srgbClr val="29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ՄԱԹԵՄԱՏԻԿԱ 5</a:t>
            </a:r>
            <a:endParaRPr lang="en-CA" sz="3600" b="1" spc="300" dirty="0">
              <a:ln w="0">
                <a:solidFill>
                  <a:srgbClr val="005654"/>
                </a:solidFill>
              </a:ln>
              <a:solidFill>
                <a:srgbClr val="29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chemeClr val="bg1"/>
                </a:solidFill>
              </a:uFill>
              <a:latin typeface="Courier Unicode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752600" y="2644914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spc="-150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Թ</a:t>
            </a:r>
            <a:r>
              <a:rPr lang="ru-RU" sz="4000" b="1" spc="-150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վանշաններ: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33400" y="61020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Գայանե Սիմոնյան</a:t>
            </a:r>
          </a:p>
          <a:p>
            <a:r>
              <a:rPr lang="en-CA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Կոտայքի</a:t>
            </a:r>
            <a:r>
              <a:rPr lang="en-CA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 </a:t>
            </a:r>
            <a:r>
              <a:rPr lang="en-CA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մարզի</a:t>
            </a:r>
            <a:r>
              <a:rPr lang="en-CA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 </a:t>
            </a:r>
            <a:r>
              <a:rPr lang="en-CA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Ակունքի</a:t>
            </a:r>
            <a:r>
              <a:rPr lang="en-CA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 </a:t>
            </a:r>
            <a:r>
              <a:rPr lang="en-CA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միջն</a:t>
            </a:r>
            <a:r>
              <a:rPr lang="en-CA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. </a:t>
            </a:r>
            <a:r>
              <a:rPr lang="en-CA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դպրոց</a:t>
            </a:r>
            <a:endParaRPr lang="en-CA" sz="14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urier Unicode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3406914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spc="-150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Թվերի գրառումը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39000" y="6059269"/>
            <a:ext cx="1828800" cy="646331"/>
          </a:xfrm>
          <a:prstGeom prst="rect">
            <a:avLst/>
          </a:prstGeom>
          <a:noFill/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3600" b="1" spc="300" dirty="0" smtClean="0">
                <a:ln w="0">
                  <a:solidFill>
                    <a:srgbClr val="005654"/>
                  </a:solidFill>
                </a:ln>
                <a:solidFill>
                  <a:srgbClr val="009592"/>
                </a:solidFill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Դաս 1</a:t>
            </a:r>
            <a:endParaRPr lang="en-CA" sz="3200" b="1" spc="300" dirty="0">
              <a:ln w="0">
                <a:solidFill>
                  <a:srgbClr val="005654"/>
                </a:solidFill>
              </a:ln>
              <a:solidFill>
                <a:srgbClr val="009592"/>
              </a:solidFill>
              <a:uFill>
                <a:solidFill>
                  <a:schemeClr val="bg1"/>
                </a:solidFill>
              </a:uFill>
              <a:latin typeface="Courier Unicode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3" grpId="0"/>
      <p:bldP spid="11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228600" y="228600"/>
            <a:ext cx="8305800" cy="5867400"/>
          </a:xfrm>
          <a:prstGeom prst="rect">
            <a:avLst/>
          </a:prstGeom>
          <a:solidFill>
            <a:srgbClr val="A4EAE8"/>
          </a:solidFill>
          <a:ln w="12700">
            <a:solidFill>
              <a:srgbClr val="FF2D82"/>
            </a:solidFill>
          </a:ln>
          <a:effectLst>
            <a:outerShdw blurRad="76200" dist="1143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8" name="Rectangle 37"/>
          <p:cNvSpPr/>
          <p:nvPr/>
        </p:nvSpPr>
        <p:spPr>
          <a:xfrm>
            <a:off x="457200" y="457200"/>
            <a:ext cx="8534400" cy="6172200"/>
          </a:xfrm>
          <a:prstGeom prst="rect">
            <a:avLst/>
          </a:prstGeom>
          <a:solidFill>
            <a:schemeClr val="bg1"/>
          </a:solidFill>
          <a:ln w="19050">
            <a:solidFill>
              <a:srgbClr val="FF2D8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grpSp>
        <p:nvGrpSpPr>
          <p:cNvPr id="2" name="Group 15"/>
          <p:cNvGrpSpPr/>
          <p:nvPr/>
        </p:nvGrpSpPr>
        <p:grpSpPr>
          <a:xfrm>
            <a:off x="533399" y="1447800"/>
            <a:ext cx="8382001" cy="5029200"/>
            <a:chOff x="533399" y="1447800"/>
            <a:chExt cx="8382001" cy="5029200"/>
          </a:xfrm>
        </p:grpSpPr>
        <p:grpSp>
          <p:nvGrpSpPr>
            <p:cNvPr id="3" name="Group 14"/>
            <p:cNvGrpSpPr/>
            <p:nvPr/>
          </p:nvGrpSpPr>
          <p:grpSpPr>
            <a:xfrm>
              <a:off x="533399" y="1447800"/>
              <a:ext cx="8382001" cy="5029200"/>
              <a:chOff x="533399" y="1447800"/>
              <a:chExt cx="8382001" cy="5029200"/>
            </a:xfrm>
          </p:grpSpPr>
          <p:pic>
            <p:nvPicPr>
              <p:cNvPr id="19" name="Picture 1" descr="C:\Users\мм\Desktop\Buttons\կկկ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909" t="21651" r="2120"/>
              <a:stretch>
                <a:fillRect/>
              </a:stretch>
            </p:blipFill>
            <p:spPr bwMode="auto">
              <a:xfrm>
                <a:off x="533399" y="1447800"/>
                <a:ext cx="8382001" cy="5029200"/>
              </a:xfrm>
              <a:prstGeom prst="rect">
                <a:avLst/>
              </a:prstGeom>
              <a:noFill/>
            </p:spPr>
          </p:pic>
          <p:pic>
            <p:nvPicPr>
              <p:cNvPr id="20" name="Picture 1" descr="C:\Users\мм\Desktop\Buttons\կկկ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41461" t="89316" r="40026"/>
              <a:stretch>
                <a:fillRect/>
              </a:stretch>
            </p:blipFill>
            <p:spPr bwMode="auto">
              <a:xfrm>
                <a:off x="3124200" y="5791200"/>
                <a:ext cx="1600200" cy="685800"/>
              </a:xfrm>
              <a:prstGeom prst="rect">
                <a:avLst/>
              </a:prstGeom>
              <a:noFill/>
            </p:spPr>
          </p:pic>
          <p:pic>
            <p:nvPicPr>
              <p:cNvPr id="21" name="Picture 1" descr="C:\Users\мм\Desktop\Buttons\կկկ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2000"/>
              </a:blip>
              <a:srcRect l="41461" t="89316" r="40026"/>
              <a:stretch>
                <a:fillRect/>
              </a:stretch>
            </p:blipFill>
            <p:spPr bwMode="auto">
              <a:xfrm>
                <a:off x="609600" y="5791200"/>
                <a:ext cx="1600200" cy="685800"/>
              </a:xfrm>
              <a:prstGeom prst="rect">
                <a:avLst/>
              </a:prstGeom>
              <a:noFill/>
            </p:spPr>
          </p:pic>
          <p:pic>
            <p:nvPicPr>
              <p:cNvPr id="22" name="Picture 1" descr="C:\Users\мм\Desktop\Buttons\կկկ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44106" t="89316" r="40026"/>
              <a:stretch>
                <a:fillRect/>
              </a:stretch>
            </p:blipFill>
            <p:spPr bwMode="auto">
              <a:xfrm>
                <a:off x="7467600" y="5791200"/>
                <a:ext cx="1371600" cy="685800"/>
              </a:xfrm>
              <a:prstGeom prst="rect">
                <a:avLst/>
              </a:prstGeom>
              <a:noFill/>
            </p:spPr>
          </p:pic>
        </p:grpSp>
        <p:pic>
          <p:nvPicPr>
            <p:cNvPr id="18" name="Picture 1" descr="C:\Users\мм\Desktop\Buttons\կկկ.jpg"/>
            <p:cNvPicPr>
              <a:picLocks noChangeAspect="1" noChangeArrowheads="1"/>
            </p:cNvPicPr>
            <p:nvPr/>
          </p:nvPicPr>
          <p:blipFill>
            <a:blip r:embed="rId3" cstate="print"/>
            <a:srcRect l="56447" t="95252" r="38264"/>
            <a:stretch>
              <a:fillRect/>
            </a:stretch>
          </p:blipFill>
          <p:spPr bwMode="auto">
            <a:xfrm>
              <a:off x="5791200" y="6166800"/>
              <a:ext cx="457200" cy="304800"/>
            </a:xfrm>
            <a:prstGeom prst="rect">
              <a:avLst/>
            </a:prstGeom>
            <a:noFill/>
          </p:spPr>
        </p:pic>
      </p:grpSp>
      <p:sp>
        <p:nvSpPr>
          <p:cNvPr id="43" name="TextBox 42"/>
          <p:cNvSpPr txBox="1"/>
          <p:nvPr/>
        </p:nvSpPr>
        <p:spPr>
          <a:xfrm>
            <a:off x="2362200" y="838200"/>
            <a:ext cx="624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spc="-150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ՇՆՈՐՀԱԿԱԼՈՒԹՅՈՒՆ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33400" y="61560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solidFill>
                  <a:srgbClr val="7B7B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Գայանե Սիմոնյան</a:t>
            </a:r>
          </a:p>
          <a:p>
            <a:r>
              <a:rPr lang="en-CA" sz="1400" b="1" dirty="0" err="1" smtClean="0">
                <a:solidFill>
                  <a:srgbClr val="7B7B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Կոտայքի</a:t>
            </a:r>
            <a:r>
              <a:rPr lang="en-CA" sz="1400" b="1" dirty="0" smtClean="0">
                <a:solidFill>
                  <a:srgbClr val="7B7B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 </a:t>
            </a:r>
            <a:r>
              <a:rPr lang="en-CA" sz="1400" b="1" dirty="0" err="1" smtClean="0">
                <a:solidFill>
                  <a:srgbClr val="7B7B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մարզի</a:t>
            </a:r>
            <a:r>
              <a:rPr lang="en-CA" sz="1400" b="1" dirty="0" smtClean="0">
                <a:solidFill>
                  <a:srgbClr val="7B7B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 </a:t>
            </a:r>
            <a:r>
              <a:rPr lang="en-CA" sz="1400" b="1" dirty="0" err="1" smtClean="0">
                <a:solidFill>
                  <a:srgbClr val="7B7B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Ակունքի</a:t>
            </a:r>
            <a:r>
              <a:rPr lang="en-CA" sz="1400" b="1" dirty="0" smtClean="0">
                <a:solidFill>
                  <a:srgbClr val="7B7B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 </a:t>
            </a:r>
            <a:r>
              <a:rPr lang="en-CA" sz="1400" b="1" dirty="0" err="1" smtClean="0">
                <a:solidFill>
                  <a:srgbClr val="7B7B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միջն</a:t>
            </a:r>
            <a:r>
              <a:rPr lang="en-CA" sz="1400" b="1" dirty="0" smtClean="0">
                <a:solidFill>
                  <a:srgbClr val="7B7B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. </a:t>
            </a:r>
            <a:r>
              <a:rPr lang="en-CA" sz="1400" b="1" dirty="0" err="1" smtClean="0">
                <a:solidFill>
                  <a:srgbClr val="7B7B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Unicode" pitchFamily="18" charset="0"/>
              </a:rPr>
              <a:t>դպրոց</a:t>
            </a:r>
            <a:endParaRPr lang="en-CA" sz="1400" b="1" dirty="0">
              <a:solidFill>
                <a:srgbClr val="7B7B7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urier Unicode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7400" y="2773740"/>
            <a:ext cx="39624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z="1600" b="1" i="1" dirty="0" err="1" smtClean="0">
                <a:latin typeface="Sylfaen" pitchFamily="18" charset="0"/>
              </a:rPr>
              <a:t>Դասագիրք</a:t>
            </a:r>
            <a:r>
              <a:rPr lang="en-CA" sz="1600" b="1" i="1" dirty="0" smtClean="0">
                <a:latin typeface="Sylfaen" pitchFamily="18" charset="0"/>
              </a:rPr>
              <a:t>՝</a:t>
            </a:r>
            <a:r>
              <a:rPr lang="en-CA" sz="1600" dirty="0" smtClean="0">
                <a:latin typeface="Sylfaen" pitchFamily="18" charset="0"/>
              </a:rPr>
              <a:t> </a:t>
            </a:r>
          </a:p>
          <a:p>
            <a:r>
              <a:rPr lang="en-CA" sz="1600" dirty="0" smtClean="0">
                <a:latin typeface="Sylfaen" pitchFamily="18" charset="0"/>
              </a:rPr>
              <a:t>Բ.  </a:t>
            </a:r>
            <a:r>
              <a:rPr lang="en-CA" sz="1600" dirty="0" err="1" smtClean="0">
                <a:latin typeface="Sylfaen" pitchFamily="18" charset="0"/>
              </a:rPr>
              <a:t>Նահապետյան</a:t>
            </a:r>
            <a:r>
              <a:rPr lang="en-CA" sz="1600" dirty="0" smtClean="0">
                <a:latin typeface="Sylfaen" pitchFamily="18" charset="0"/>
              </a:rPr>
              <a:t>,  Ա.  </a:t>
            </a:r>
            <a:r>
              <a:rPr lang="en-CA" sz="1600" dirty="0" err="1" smtClean="0">
                <a:latin typeface="Sylfaen" pitchFamily="18" charset="0"/>
              </a:rPr>
              <a:t>Աբրահամյան</a:t>
            </a:r>
            <a:r>
              <a:rPr lang="en-CA" sz="1600" dirty="0" smtClean="0">
                <a:latin typeface="Sylfaen" pitchFamily="18" charset="0"/>
              </a:rPr>
              <a:t>, «</a:t>
            </a:r>
            <a:r>
              <a:rPr lang="en-CA" sz="1600" dirty="0" err="1" smtClean="0">
                <a:latin typeface="Sylfaen" pitchFamily="18" charset="0"/>
              </a:rPr>
              <a:t>Մաթեմատիկա</a:t>
            </a:r>
            <a:r>
              <a:rPr lang="en-CA" sz="1600" dirty="0" smtClean="0">
                <a:latin typeface="Sylfaen" pitchFamily="18" charset="0"/>
              </a:rPr>
              <a:t> 5» </a:t>
            </a:r>
            <a:r>
              <a:rPr lang="ru-RU" sz="1600" smtClean="0">
                <a:latin typeface="Sylfaen" pitchFamily="18" charset="0"/>
              </a:rPr>
              <a:t>մաս 1, </a:t>
            </a:r>
            <a:r>
              <a:rPr lang="en-CA" sz="1600" smtClean="0">
                <a:latin typeface="Sylfaen" pitchFamily="18" charset="0"/>
              </a:rPr>
              <a:t>հիմնական</a:t>
            </a:r>
            <a:r>
              <a:rPr lang="en-CA" sz="1600" dirty="0" smtClean="0">
                <a:latin typeface="Sylfaen" pitchFamily="18" charset="0"/>
              </a:rPr>
              <a:t>  </a:t>
            </a:r>
            <a:r>
              <a:rPr lang="en-CA" sz="1600" dirty="0" err="1" smtClean="0">
                <a:latin typeface="Sylfaen" pitchFamily="18" charset="0"/>
              </a:rPr>
              <a:t>դպրոցի</a:t>
            </a:r>
            <a:r>
              <a:rPr lang="en-CA" sz="1600" dirty="0" smtClean="0">
                <a:latin typeface="Sylfaen" pitchFamily="18" charset="0"/>
              </a:rPr>
              <a:t>  5-րդ  </a:t>
            </a:r>
            <a:r>
              <a:rPr lang="en-CA" sz="1600" dirty="0" err="1" smtClean="0">
                <a:latin typeface="Sylfaen" pitchFamily="18" charset="0"/>
              </a:rPr>
              <a:t>դասարանի</a:t>
            </a:r>
            <a:r>
              <a:rPr lang="en-CA" sz="1600" dirty="0" smtClean="0">
                <a:latin typeface="Sylfaen" pitchFamily="18" charset="0"/>
              </a:rPr>
              <a:t>  </a:t>
            </a:r>
            <a:r>
              <a:rPr lang="en-CA" sz="1600" dirty="0" err="1" smtClean="0">
                <a:latin typeface="Sylfaen" pitchFamily="18" charset="0"/>
              </a:rPr>
              <a:t>դասագիրք</a:t>
            </a:r>
            <a:r>
              <a:rPr lang="en-CA" sz="1600" dirty="0" smtClean="0">
                <a:latin typeface="Sylfaen" pitchFamily="18" charset="0"/>
              </a:rPr>
              <a:t>,</a:t>
            </a:r>
            <a:r>
              <a:rPr lang="ru-RU" sz="1600" dirty="0" smtClean="0">
                <a:latin typeface="Sylfaen" pitchFamily="18" charset="0"/>
              </a:rPr>
              <a:t> </a:t>
            </a:r>
            <a:r>
              <a:rPr lang="en-CA" sz="1600" dirty="0" smtClean="0">
                <a:latin typeface="Sylfaen" pitchFamily="18" charset="0"/>
              </a:rPr>
              <a:t>«</a:t>
            </a:r>
            <a:r>
              <a:rPr lang="en-CA" sz="1600" dirty="0" err="1" smtClean="0">
                <a:latin typeface="Sylfaen" pitchFamily="18" charset="0"/>
              </a:rPr>
              <a:t>Մանմար</a:t>
            </a:r>
            <a:r>
              <a:rPr lang="en-CA" sz="1600" dirty="0" smtClean="0">
                <a:latin typeface="Sylfaen" pitchFamily="18" charset="0"/>
              </a:rPr>
              <a:t>»   </a:t>
            </a:r>
            <a:r>
              <a:rPr lang="en-CA" sz="1600" dirty="0" err="1" smtClean="0">
                <a:latin typeface="Sylfaen" pitchFamily="18" charset="0"/>
              </a:rPr>
              <a:t>հրատարակչություն</a:t>
            </a:r>
            <a:r>
              <a:rPr lang="en-CA" sz="1600" dirty="0" smtClean="0">
                <a:latin typeface="Sylfaen" pitchFamily="18" charset="0"/>
              </a:rPr>
              <a:t>,  </a:t>
            </a:r>
            <a:r>
              <a:rPr lang="en-CA" sz="1600" dirty="0" err="1" smtClean="0">
                <a:latin typeface="Sylfaen" pitchFamily="18" charset="0"/>
              </a:rPr>
              <a:t>Երևան</a:t>
            </a:r>
            <a:r>
              <a:rPr lang="en-CA" sz="1600" dirty="0" smtClean="0">
                <a:latin typeface="Sylfaen" pitchFamily="18" charset="0"/>
              </a:rPr>
              <a:t>  201</a:t>
            </a:r>
            <a:r>
              <a:rPr lang="ru-RU" sz="1600" dirty="0" smtClean="0">
                <a:latin typeface="Sylfaen" pitchFamily="18" charset="0"/>
              </a:rPr>
              <a:t>9</a:t>
            </a:r>
            <a:endParaRPr lang="en-CA" sz="1600" dirty="0" smtClean="0">
              <a:latin typeface="Sylfae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000" y="72000"/>
            <a:ext cx="8928000" cy="66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FF2DB9"/>
            </a:solidFill>
          </a:ln>
          <a:effectLst>
            <a:outerShdw blurRad="508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pic>
        <p:nvPicPr>
          <p:cNvPr id="185348" name="Picture 4" descr="C:\Users\мм\Desktop\pngwing.com (6).png"/>
          <p:cNvPicPr>
            <a:picLocks noChangeAspect="1" noChangeArrowheads="1"/>
          </p:cNvPicPr>
          <p:nvPr/>
        </p:nvPicPr>
        <p:blipFill>
          <a:blip r:embed="rId2" cstate="print">
            <a:lum bright="-14000"/>
          </a:blip>
          <a:stretch>
            <a:fillRect/>
          </a:stretch>
        </p:blipFill>
        <p:spPr bwMode="auto">
          <a:xfrm>
            <a:off x="228602" y="2362206"/>
            <a:ext cx="543096" cy="711105"/>
          </a:xfrm>
          <a:prstGeom prst="rect">
            <a:avLst/>
          </a:prstGeom>
          <a:noFill/>
        </p:spPr>
      </p:pic>
      <p:pic>
        <p:nvPicPr>
          <p:cNvPr id="7" name="Picture 4" descr="C:\Users\мм\Desktop\pngwing.com (6).png"/>
          <p:cNvPicPr>
            <a:picLocks noChangeAspect="1" noChangeArrowheads="1"/>
          </p:cNvPicPr>
          <p:nvPr/>
        </p:nvPicPr>
        <p:blipFill>
          <a:blip r:embed="rId3" cstate="print">
            <a:lum bright="-14000"/>
          </a:blip>
          <a:stretch>
            <a:fillRect/>
          </a:stretch>
        </p:blipFill>
        <p:spPr bwMode="auto">
          <a:xfrm>
            <a:off x="1143002" y="2362206"/>
            <a:ext cx="523561" cy="711105"/>
          </a:xfrm>
          <a:prstGeom prst="rect">
            <a:avLst/>
          </a:prstGeom>
          <a:noFill/>
        </p:spPr>
      </p:pic>
      <p:pic>
        <p:nvPicPr>
          <p:cNvPr id="8" name="Picture 4" descr="C:\Users\мм\Desktop\pngwing.com (6).png"/>
          <p:cNvPicPr>
            <a:picLocks noChangeAspect="1" noChangeArrowheads="1"/>
          </p:cNvPicPr>
          <p:nvPr/>
        </p:nvPicPr>
        <p:blipFill>
          <a:blip r:embed="rId4" cstate="print">
            <a:lum bright="-14000"/>
          </a:blip>
          <a:stretch>
            <a:fillRect/>
          </a:stretch>
        </p:blipFill>
        <p:spPr bwMode="auto">
          <a:xfrm>
            <a:off x="2057402" y="2362203"/>
            <a:ext cx="543096" cy="695476"/>
          </a:xfrm>
          <a:prstGeom prst="rect">
            <a:avLst/>
          </a:prstGeom>
          <a:noFill/>
        </p:spPr>
      </p:pic>
      <p:pic>
        <p:nvPicPr>
          <p:cNvPr id="9" name="Picture 4" descr="C:\Users\мм\Desktop\pngwing.com (6).png"/>
          <p:cNvPicPr>
            <a:picLocks noChangeAspect="1" noChangeArrowheads="1"/>
          </p:cNvPicPr>
          <p:nvPr/>
        </p:nvPicPr>
        <p:blipFill>
          <a:blip r:embed="rId5" cstate="print">
            <a:lum bright="-14000"/>
          </a:blip>
          <a:stretch>
            <a:fillRect/>
          </a:stretch>
        </p:blipFill>
        <p:spPr bwMode="auto">
          <a:xfrm>
            <a:off x="2971802" y="2362206"/>
            <a:ext cx="500118" cy="711105"/>
          </a:xfrm>
          <a:prstGeom prst="rect">
            <a:avLst/>
          </a:prstGeom>
          <a:noFill/>
        </p:spPr>
      </p:pic>
      <p:pic>
        <p:nvPicPr>
          <p:cNvPr id="10" name="Picture 4" descr="C:\Users\мм\Desktop\pngwing.com (6).png"/>
          <p:cNvPicPr>
            <a:picLocks noChangeAspect="1" noChangeArrowheads="1"/>
          </p:cNvPicPr>
          <p:nvPr/>
        </p:nvPicPr>
        <p:blipFill>
          <a:blip r:embed="rId6" cstate="print">
            <a:lum bright="-14000"/>
          </a:blip>
          <a:stretch>
            <a:fillRect/>
          </a:stretch>
        </p:blipFill>
        <p:spPr bwMode="auto">
          <a:xfrm>
            <a:off x="3810002" y="2362203"/>
            <a:ext cx="543096" cy="687662"/>
          </a:xfrm>
          <a:prstGeom prst="rect">
            <a:avLst/>
          </a:prstGeom>
          <a:noFill/>
        </p:spPr>
      </p:pic>
      <p:pic>
        <p:nvPicPr>
          <p:cNvPr id="11" name="Picture 4" descr="C:\Users\мм\Desktop\pngwing.com (6).png"/>
          <p:cNvPicPr>
            <a:picLocks noChangeAspect="1" noChangeArrowheads="1"/>
          </p:cNvPicPr>
          <p:nvPr/>
        </p:nvPicPr>
        <p:blipFill>
          <a:blip r:embed="rId7" cstate="print">
            <a:lum bright="-14000"/>
          </a:blip>
          <a:stretch>
            <a:fillRect/>
          </a:stretch>
        </p:blipFill>
        <p:spPr bwMode="auto">
          <a:xfrm>
            <a:off x="8229602" y="2362206"/>
            <a:ext cx="523561" cy="711105"/>
          </a:xfrm>
          <a:prstGeom prst="rect">
            <a:avLst/>
          </a:prstGeom>
          <a:noFill/>
        </p:spPr>
      </p:pic>
      <p:pic>
        <p:nvPicPr>
          <p:cNvPr id="12" name="Picture 4" descr="C:\Users\мм\Desktop\pngwing.com (6).png"/>
          <p:cNvPicPr>
            <a:picLocks noChangeAspect="1" noChangeArrowheads="1"/>
          </p:cNvPicPr>
          <p:nvPr/>
        </p:nvPicPr>
        <p:blipFill>
          <a:blip r:embed="rId8" cstate="print">
            <a:lum bright="-14000"/>
          </a:blip>
          <a:stretch>
            <a:fillRect/>
          </a:stretch>
        </p:blipFill>
        <p:spPr bwMode="auto">
          <a:xfrm>
            <a:off x="7391400" y="2362206"/>
            <a:ext cx="504025" cy="711105"/>
          </a:xfrm>
          <a:prstGeom prst="rect">
            <a:avLst/>
          </a:prstGeom>
          <a:noFill/>
        </p:spPr>
      </p:pic>
      <p:pic>
        <p:nvPicPr>
          <p:cNvPr id="13" name="Picture 4" descr="C:\Users\мм\Desktop\pngwing.com (6).png"/>
          <p:cNvPicPr>
            <a:picLocks noChangeAspect="1" noChangeArrowheads="1"/>
          </p:cNvPicPr>
          <p:nvPr/>
        </p:nvPicPr>
        <p:blipFill>
          <a:blip r:embed="rId9" cstate="print">
            <a:lum bright="-14000"/>
          </a:blip>
          <a:stretch>
            <a:fillRect/>
          </a:stretch>
        </p:blipFill>
        <p:spPr bwMode="auto">
          <a:xfrm>
            <a:off x="5615078" y="2362206"/>
            <a:ext cx="523561" cy="711105"/>
          </a:xfrm>
          <a:prstGeom prst="rect">
            <a:avLst/>
          </a:prstGeom>
          <a:noFill/>
        </p:spPr>
      </p:pic>
      <p:pic>
        <p:nvPicPr>
          <p:cNvPr id="14" name="Picture 4" descr="C:\Users\мм\Desktop\pngwing.com (6).png"/>
          <p:cNvPicPr>
            <a:picLocks noChangeAspect="1" noChangeArrowheads="1"/>
          </p:cNvPicPr>
          <p:nvPr/>
        </p:nvPicPr>
        <p:blipFill>
          <a:blip r:embed="rId10" cstate="print">
            <a:lum bright="-14000"/>
          </a:blip>
          <a:stretch>
            <a:fillRect/>
          </a:stretch>
        </p:blipFill>
        <p:spPr bwMode="auto">
          <a:xfrm>
            <a:off x="4724403" y="2362206"/>
            <a:ext cx="507932" cy="711105"/>
          </a:xfrm>
          <a:prstGeom prst="rect">
            <a:avLst/>
          </a:prstGeom>
          <a:noFill/>
        </p:spPr>
      </p:pic>
      <p:pic>
        <p:nvPicPr>
          <p:cNvPr id="16" name="Picture 4" descr="C:\Users\мм\Desktop\pngwing.com (6).png"/>
          <p:cNvPicPr>
            <a:picLocks noChangeAspect="1" noChangeArrowheads="1"/>
          </p:cNvPicPr>
          <p:nvPr/>
        </p:nvPicPr>
        <p:blipFill>
          <a:blip r:embed="rId11" cstate="print">
            <a:lum bright="-14000"/>
          </a:blip>
          <a:stretch>
            <a:fillRect/>
          </a:stretch>
        </p:blipFill>
        <p:spPr bwMode="auto">
          <a:xfrm>
            <a:off x="6529478" y="2362202"/>
            <a:ext cx="523561" cy="703291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457200" y="381000"/>
            <a:ext cx="6400800" cy="1292662"/>
          </a:xfrm>
          <a:prstGeom prst="rect">
            <a:avLst/>
          </a:prstGeom>
          <a:solidFill>
            <a:srgbClr val="DDFFFF"/>
          </a:solidFill>
          <a:ln w="15875">
            <a:solidFill>
              <a:srgbClr val="FF2DB9"/>
            </a:solidFill>
          </a:ln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Թ</a:t>
            </a:r>
            <a:r>
              <a:rPr lang="hy-AM" sz="2400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վերը </a:t>
            </a:r>
            <a:r>
              <a:rPr lang="ru-RU" sz="2400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400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գրի </a:t>
            </a:r>
            <a:r>
              <a:rPr lang="ru-RU" sz="2400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400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են</a:t>
            </a:r>
            <a:r>
              <a:rPr lang="ru-RU" sz="2400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400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առնվում </a:t>
            </a:r>
            <a:r>
              <a:rPr lang="ru-RU" sz="2400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400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ընդամենը</a:t>
            </a:r>
            <a:r>
              <a:rPr lang="ru-RU" sz="2400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400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տասը</a:t>
            </a:r>
            <a:r>
              <a:rPr lang="ru-RU" sz="2400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400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նշանների</a:t>
            </a:r>
            <a:r>
              <a:rPr lang="ru-RU" sz="2400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400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միջոցով,</a:t>
            </a:r>
            <a:r>
              <a:rPr lang="ru-RU" sz="2400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400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որոնք </a:t>
            </a:r>
            <a:r>
              <a:rPr lang="ru-RU" sz="2400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400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կոչվում</a:t>
            </a:r>
            <a:r>
              <a:rPr lang="ru-RU" sz="2400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</a:t>
            </a:r>
            <a:r>
              <a:rPr lang="hy-AM" sz="2400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են </a:t>
            </a:r>
            <a:r>
              <a:rPr lang="hy-AM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թվանշաններ</a:t>
            </a:r>
            <a:r>
              <a:rPr lang="ru-RU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`</a:t>
            </a:r>
          </a:p>
          <a:p>
            <a:endParaRPr lang="en-CA" sz="500" i="1" dirty="0">
              <a:ln w="0">
                <a:solidFill>
                  <a:srgbClr val="005654"/>
                </a:solidFill>
              </a:ln>
              <a:solidFill>
                <a:srgbClr val="00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" y="2312074"/>
            <a:ext cx="30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,</a:t>
            </a:r>
            <a:endParaRPr lang="en-CA" sz="5400" i="1" dirty="0"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00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4600" y="2312074"/>
            <a:ext cx="30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,</a:t>
            </a:r>
            <a:endParaRPr lang="en-CA" sz="5400" i="1" dirty="0"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00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00200" y="2312074"/>
            <a:ext cx="30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,</a:t>
            </a:r>
            <a:endParaRPr lang="en-CA" sz="5400" i="1" dirty="0"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00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96000" y="2312074"/>
            <a:ext cx="30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,</a:t>
            </a:r>
            <a:endParaRPr lang="en-CA" sz="5400" i="1" dirty="0"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00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81600" y="2312074"/>
            <a:ext cx="30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,</a:t>
            </a:r>
            <a:endParaRPr lang="en-CA" sz="5400" i="1" dirty="0"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00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67200" y="2312074"/>
            <a:ext cx="30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,</a:t>
            </a:r>
            <a:endParaRPr lang="en-CA" sz="5400" i="1" dirty="0"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00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29000" y="2312074"/>
            <a:ext cx="30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,</a:t>
            </a:r>
            <a:endParaRPr lang="en-CA" sz="5400" i="1" dirty="0"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00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686800" y="2337137"/>
            <a:ext cx="30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:</a:t>
            </a:r>
            <a:endParaRPr lang="en-CA" sz="5400" i="1" dirty="0"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00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34200" y="2286000"/>
            <a:ext cx="30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,</a:t>
            </a:r>
            <a:endParaRPr lang="en-CA" sz="5400" i="1" dirty="0"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00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48600" y="2312074"/>
            <a:ext cx="30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,</a:t>
            </a:r>
            <a:endParaRPr lang="en-CA" sz="5400" i="1" dirty="0"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00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05000" y="4763869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36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7</a:t>
            </a:r>
            <a:r>
              <a:rPr lang="en-US" sz="36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3</a:t>
            </a:r>
            <a:r>
              <a:rPr lang="ru-RU" sz="36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4</a:t>
            </a:r>
            <a:r>
              <a:rPr lang="en-US" sz="36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, </a:t>
            </a:r>
            <a:r>
              <a:rPr lang="ru-RU" sz="36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25</a:t>
            </a:r>
            <a:r>
              <a:rPr lang="en-US" sz="36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,</a:t>
            </a:r>
            <a:r>
              <a:rPr lang="ru-RU" sz="36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en-US" sz="36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36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4</a:t>
            </a:r>
            <a:r>
              <a:rPr lang="en-US" sz="36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001</a:t>
            </a:r>
            <a:r>
              <a:rPr lang="ru-RU" sz="36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8</a:t>
            </a:r>
            <a:r>
              <a:rPr lang="en-US" sz="36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, </a:t>
            </a:r>
            <a:r>
              <a:rPr lang="ru-RU" sz="36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964</a:t>
            </a:r>
            <a:r>
              <a:rPr lang="en-US" sz="36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1, </a:t>
            </a:r>
            <a:endParaRPr lang="en-CA" sz="32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8200" y="3733800"/>
            <a:ext cx="2133600" cy="584775"/>
          </a:xfrm>
          <a:prstGeom prst="rect">
            <a:avLst/>
          </a:prstGeom>
          <a:solidFill>
            <a:srgbClr val="E8E8E8"/>
          </a:solidFill>
          <a:ln w="31750">
            <a:solidFill>
              <a:srgbClr val="00EBE6"/>
            </a:solidFill>
          </a:ln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46002F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Օ</a:t>
            </a:r>
            <a:r>
              <a:rPr lang="hy-AM" sz="3200" b="1" dirty="0" smtClean="0">
                <a:ln w="0">
                  <a:solidFill>
                    <a:srgbClr val="46002F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րինակ</a:t>
            </a:r>
            <a:r>
              <a:rPr lang="ru-RU" sz="3200" b="1" dirty="0" smtClean="0">
                <a:ln w="0">
                  <a:solidFill>
                    <a:srgbClr val="46002F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`</a:t>
            </a:r>
            <a:r>
              <a:rPr lang="en-US" sz="3200" b="1" dirty="0" smtClean="0">
                <a:ln>
                  <a:solidFill>
                    <a:srgbClr val="46002F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 </a:t>
            </a:r>
            <a:endParaRPr lang="ru-RU" sz="3200" b="1" dirty="0" smtClean="0">
              <a:ln>
                <a:solidFill>
                  <a:srgbClr val="46002F"/>
                </a:solidFill>
              </a:ln>
              <a:solidFill>
                <a:srgbClr val="FF25B6"/>
              </a:solidFill>
              <a:latin typeface="Sylfae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8200" y="5754469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555</a:t>
            </a:r>
            <a:r>
              <a:rPr lang="en-US" sz="36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, </a:t>
            </a:r>
            <a:r>
              <a:rPr lang="ru-RU" sz="36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en-US" sz="36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9</a:t>
            </a:r>
            <a:r>
              <a:rPr lang="ru-RU" sz="36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7</a:t>
            </a:r>
            <a:r>
              <a:rPr lang="en-US" sz="36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3,</a:t>
            </a:r>
            <a:r>
              <a:rPr lang="ru-RU" sz="36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en-US" sz="36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123456789:</a:t>
            </a:r>
            <a:endParaRPr lang="en-CA" sz="32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pic>
        <p:nvPicPr>
          <p:cNvPr id="34" name="Picture 2" descr="C:\Users\мм\Desktop\3d-isometric-online-learning-or-distance-courses-vector-23961642.jpg"/>
          <p:cNvPicPr>
            <a:picLocks noChangeAspect="1" noChangeArrowheads="1"/>
          </p:cNvPicPr>
          <p:nvPr/>
        </p:nvPicPr>
        <p:blipFill>
          <a:blip r:embed="rId12" cstate="print"/>
          <a:srcRect l="7500" t="12970" r="7857" b="15615"/>
          <a:stretch>
            <a:fillRect/>
          </a:stretch>
        </p:blipFill>
        <p:spPr bwMode="auto">
          <a:xfrm>
            <a:off x="6705600" y="4648200"/>
            <a:ext cx="2257426" cy="2057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850"/>
                            </p:stCondLst>
                            <p:childTnLst>
                              <p:par>
                                <p:cTn id="10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1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8" grpId="0"/>
      <p:bldP spid="29" grpId="0"/>
      <p:bldP spid="30" grpId="0"/>
      <p:bldP spid="31" grpId="0"/>
      <p:bldP spid="32" grpId="0" animBg="1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/>
          <p:cNvSpPr/>
          <p:nvPr/>
        </p:nvSpPr>
        <p:spPr>
          <a:xfrm>
            <a:off x="72000" y="72000"/>
            <a:ext cx="8928000" cy="66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FF2DB9"/>
            </a:solidFill>
          </a:ln>
          <a:effectLst>
            <a:outerShdw blurRad="508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pic>
        <p:nvPicPr>
          <p:cNvPr id="185346" name="Picture 2" descr="C:\Users\мм\Desktop\3d-isometric-online-learning-or-distance-courses-vector-23961642.jpg"/>
          <p:cNvPicPr>
            <a:picLocks noChangeAspect="1" noChangeArrowheads="1"/>
          </p:cNvPicPr>
          <p:nvPr/>
        </p:nvPicPr>
        <p:blipFill>
          <a:blip r:embed="rId2" cstate="print"/>
          <a:srcRect l="7500" t="12970" r="7857" b="15615"/>
          <a:stretch>
            <a:fillRect/>
          </a:stretch>
        </p:blipFill>
        <p:spPr bwMode="auto">
          <a:xfrm>
            <a:off x="6705600" y="4648200"/>
            <a:ext cx="2257426" cy="20574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228600" y="159603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Թվերի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այս 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հրաշալի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հատկությունը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բ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ացատրելու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համար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հիշենք,</a:t>
            </a:r>
            <a:r>
              <a:rPr lang="en-US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թ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ե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ինչ 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իմաստ 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ունեն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այդ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թվանշանները:</a:t>
            </a:r>
            <a:endParaRPr lang="en-CA" sz="2200" b="1" i="1" dirty="0">
              <a:ln>
                <a:solidFill>
                  <a:srgbClr val="005654"/>
                </a:solidFill>
              </a:ln>
              <a:solidFill>
                <a:srgbClr val="00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657600" y="9144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=1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657600" y="1332131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+1= 2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57600" y="1789331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+1+1= 3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57600" y="2246531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+1+1+1= 4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57600" y="2703731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+1+1+1+1= 5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657600" y="3160931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+1+1+1+1+1= 6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57600" y="3606225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+1+1+1+1+1+1= 7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57600" y="40386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+1+1+1+1+1+1+1= 8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57600" y="44958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+1+1+1+1+1+1+1+1= 9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29000" y="10668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43" name="Rectangle 42"/>
          <p:cNvSpPr/>
          <p:nvPr/>
        </p:nvSpPr>
        <p:spPr>
          <a:xfrm>
            <a:off x="3429000" y="1476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44" name="Rectangle 43"/>
          <p:cNvSpPr/>
          <p:nvPr/>
        </p:nvSpPr>
        <p:spPr>
          <a:xfrm>
            <a:off x="3429000" y="1905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45" name="Rectangle 44"/>
          <p:cNvSpPr/>
          <p:nvPr/>
        </p:nvSpPr>
        <p:spPr>
          <a:xfrm>
            <a:off x="3429000" y="2362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46" name="Rectangle 45"/>
          <p:cNvSpPr/>
          <p:nvPr/>
        </p:nvSpPr>
        <p:spPr>
          <a:xfrm>
            <a:off x="3429000" y="28194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47" name="Rectangle 46"/>
          <p:cNvSpPr/>
          <p:nvPr/>
        </p:nvSpPr>
        <p:spPr>
          <a:xfrm>
            <a:off x="3429000" y="32766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48" name="Rectangle 47"/>
          <p:cNvSpPr/>
          <p:nvPr/>
        </p:nvSpPr>
        <p:spPr>
          <a:xfrm>
            <a:off x="3429000" y="37338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49" name="Rectangle 48"/>
          <p:cNvSpPr/>
          <p:nvPr/>
        </p:nvSpPr>
        <p:spPr>
          <a:xfrm>
            <a:off x="3429000" y="4191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0" name="Rectangle 49"/>
          <p:cNvSpPr/>
          <p:nvPr/>
        </p:nvSpPr>
        <p:spPr>
          <a:xfrm>
            <a:off x="3429000" y="4648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1" name="Rectangle 50"/>
          <p:cNvSpPr/>
          <p:nvPr/>
        </p:nvSpPr>
        <p:spPr>
          <a:xfrm>
            <a:off x="3048000" y="1476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2" name="Rectangle 51"/>
          <p:cNvSpPr/>
          <p:nvPr/>
        </p:nvSpPr>
        <p:spPr>
          <a:xfrm>
            <a:off x="3048000" y="1905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3" name="Rectangle 52"/>
          <p:cNvSpPr/>
          <p:nvPr/>
        </p:nvSpPr>
        <p:spPr>
          <a:xfrm>
            <a:off x="3048000" y="2362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4" name="Rectangle 53"/>
          <p:cNvSpPr/>
          <p:nvPr/>
        </p:nvSpPr>
        <p:spPr>
          <a:xfrm>
            <a:off x="3048000" y="28194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5" name="Rectangle 54"/>
          <p:cNvSpPr/>
          <p:nvPr/>
        </p:nvSpPr>
        <p:spPr>
          <a:xfrm>
            <a:off x="3048000" y="32766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6" name="Rectangle 55"/>
          <p:cNvSpPr/>
          <p:nvPr/>
        </p:nvSpPr>
        <p:spPr>
          <a:xfrm>
            <a:off x="3048000" y="37338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7" name="Rectangle 56"/>
          <p:cNvSpPr/>
          <p:nvPr/>
        </p:nvSpPr>
        <p:spPr>
          <a:xfrm>
            <a:off x="3048000" y="4191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8" name="Rectangle 57"/>
          <p:cNvSpPr/>
          <p:nvPr/>
        </p:nvSpPr>
        <p:spPr>
          <a:xfrm>
            <a:off x="3048000" y="4648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9" name="Rectangle 58"/>
          <p:cNvSpPr/>
          <p:nvPr/>
        </p:nvSpPr>
        <p:spPr>
          <a:xfrm>
            <a:off x="2667000" y="1905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0" name="Rectangle 59"/>
          <p:cNvSpPr/>
          <p:nvPr/>
        </p:nvSpPr>
        <p:spPr>
          <a:xfrm>
            <a:off x="2667000" y="2362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1" name="Rectangle 60"/>
          <p:cNvSpPr/>
          <p:nvPr/>
        </p:nvSpPr>
        <p:spPr>
          <a:xfrm>
            <a:off x="2667000" y="28194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2" name="Rectangle 61"/>
          <p:cNvSpPr/>
          <p:nvPr/>
        </p:nvSpPr>
        <p:spPr>
          <a:xfrm>
            <a:off x="2667000" y="32766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3" name="Rectangle 62"/>
          <p:cNvSpPr/>
          <p:nvPr/>
        </p:nvSpPr>
        <p:spPr>
          <a:xfrm>
            <a:off x="2667000" y="37338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4" name="Rectangle 63"/>
          <p:cNvSpPr/>
          <p:nvPr/>
        </p:nvSpPr>
        <p:spPr>
          <a:xfrm>
            <a:off x="2667000" y="4191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5" name="Rectangle 64"/>
          <p:cNvSpPr/>
          <p:nvPr/>
        </p:nvSpPr>
        <p:spPr>
          <a:xfrm>
            <a:off x="2667000" y="4648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6" name="Rectangle 65"/>
          <p:cNvSpPr/>
          <p:nvPr/>
        </p:nvSpPr>
        <p:spPr>
          <a:xfrm>
            <a:off x="2286000" y="2362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7" name="Rectangle 66"/>
          <p:cNvSpPr/>
          <p:nvPr/>
        </p:nvSpPr>
        <p:spPr>
          <a:xfrm>
            <a:off x="2286000" y="28194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8" name="Rectangle 67"/>
          <p:cNvSpPr/>
          <p:nvPr/>
        </p:nvSpPr>
        <p:spPr>
          <a:xfrm>
            <a:off x="2286000" y="32766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9" name="Rectangle 68"/>
          <p:cNvSpPr/>
          <p:nvPr/>
        </p:nvSpPr>
        <p:spPr>
          <a:xfrm>
            <a:off x="2286000" y="37338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0" name="Rectangle 69"/>
          <p:cNvSpPr/>
          <p:nvPr/>
        </p:nvSpPr>
        <p:spPr>
          <a:xfrm>
            <a:off x="2286000" y="4191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1" name="Rectangle 70"/>
          <p:cNvSpPr/>
          <p:nvPr/>
        </p:nvSpPr>
        <p:spPr>
          <a:xfrm>
            <a:off x="2286000" y="4648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2" name="Rectangle 71"/>
          <p:cNvSpPr/>
          <p:nvPr/>
        </p:nvSpPr>
        <p:spPr>
          <a:xfrm>
            <a:off x="1905000" y="28194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3" name="Rectangle 72"/>
          <p:cNvSpPr/>
          <p:nvPr/>
        </p:nvSpPr>
        <p:spPr>
          <a:xfrm>
            <a:off x="1905000" y="32766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4" name="Rectangle 73"/>
          <p:cNvSpPr/>
          <p:nvPr/>
        </p:nvSpPr>
        <p:spPr>
          <a:xfrm>
            <a:off x="1905000" y="37338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5" name="Rectangle 74"/>
          <p:cNvSpPr/>
          <p:nvPr/>
        </p:nvSpPr>
        <p:spPr>
          <a:xfrm>
            <a:off x="1905000" y="4191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6" name="Rectangle 75"/>
          <p:cNvSpPr/>
          <p:nvPr/>
        </p:nvSpPr>
        <p:spPr>
          <a:xfrm>
            <a:off x="1905000" y="4648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7" name="Rectangle 76"/>
          <p:cNvSpPr/>
          <p:nvPr/>
        </p:nvSpPr>
        <p:spPr>
          <a:xfrm>
            <a:off x="1524000" y="32766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8" name="Rectangle 77"/>
          <p:cNvSpPr/>
          <p:nvPr/>
        </p:nvSpPr>
        <p:spPr>
          <a:xfrm>
            <a:off x="1524000" y="37338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9" name="Rectangle 78"/>
          <p:cNvSpPr/>
          <p:nvPr/>
        </p:nvSpPr>
        <p:spPr>
          <a:xfrm>
            <a:off x="1524000" y="4191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80" name="Rectangle 79"/>
          <p:cNvSpPr/>
          <p:nvPr/>
        </p:nvSpPr>
        <p:spPr>
          <a:xfrm>
            <a:off x="1524000" y="4648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81" name="Rectangle 80"/>
          <p:cNvSpPr/>
          <p:nvPr/>
        </p:nvSpPr>
        <p:spPr>
          <a:xfrm>
            <a:off x="1143000" y="37338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82" name="Rectangle 81"/>
          <p:cNvSpPr/>
          <p:nvPr/>
        </p:nvSpPr>
        <p:spPr>
          <a:xfrm>
            <a:off x="1143000" y="4191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83" name="Rectangle 82"/>
          <p:cNvSpPr/>
          <p:nvPr/>
        </p:nvSpPr>
        <p:spPr>
          <a:xfrm>
            <a:off x="1143000" y="4648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87" name="Rectangle 86"/>
          <p:cNvSpPr/>
          <p:nvPr/>
        </p:nvSpPr>
        <p:spPr>
          <a:xfrm>
            <a:off x="762000" y="4191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88" name="Rectangle 87"/>
          <p:cNvSpPr/>
          <p:nvPr/>
        </p:nvSpPr>
        <p:spPr>
          <a:xfrm>
            <a:off x="762000" y="4648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89" name="Rectangle 88"/>
          <p:cNvSpPr/>
          <p:nvPr/>
        </p:nvSpPr>
        <p:spPr>
          <a:xfrm>
            <a:off x="381000" y="4648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91" name="TextBox 90"/>
          <p:cNvSpPr txBox="1"/>
          <p:nvPr/>
        </p:nvSpPr>
        <p:spPr>
          <a:xfrm>
            <a:off x="381000" y="5385137"/>
            <a:ext cx="5867400" cy="1015663"/>
          </a:xfrm>
          <a:prstGeom prst="rect">
            <a:avLst/>
          </a:prstGeom>
          <a:solidFill>
            <a:srgbClr val="DDFFFF"/>
          </a:solidFill>
          <a:ln w="15875">
            <a:solidFill>
              <a:srgbClr val="FF1976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Թ</a:t>
            </a:r>
            <a:r>
              <a:rPr lang="hy-AM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վանշաններից </a:t>
            </a:r>
            <a:r>
              <a:rPr lang="en-US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յուրաքանչյուրը,</a:t>
            </a:r>
            <a:r>
              <a:rPr lang="en-US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սկսած</a:t>
            </a:r>
          </a:p>
          <a:p>
            <a:pPr algn="ctr"/>
            <a:r>
              <a:rPr lang="hy-AM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</a:t>
            </a:r>
            <a:r>
              <a:rPr lang="en-US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-</a:t>
            </a:r>
            <a:r>
              <a:rPr lang="hy-AM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ից,</a:t>
            </a:r>
            <a:r>
              <a:rPr lang="en-US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որոշակի</a:t>
            </a:r>
            <a:r>
              <a:rPr lang="en-US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քանակով</a:t>
            </a:r>
            <a:r>
              <a:rPr lang="en-US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մեկերի</a:t>
            </a:r>
            <a:r>
              <a:rPr lang="en-US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գումարի</a:t>
            </a:r>
            <a:r>
              <a:rPr lang="en-US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նշանակումն</a:t>
            </a:r>
            <a:r>
              <a:rPr lang="en-US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</a:t>
            </a:r>
            <a:r>
              <a:rPr lang="hy-AM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է:</a:t>
            </a:r>
            <a:endParaRPr lang="en-CA" sz="2000" b="1" i="1" dirty="0">
              <a:ln>
                <a:solidFill>
                  <a:srgbClr val="005654"/>
                </a:solidFill>
              </a:ln>
              <a:solidFill>
                <a:srgbClr val="00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1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500"/>
                            </p:stCondLst>
                            <p:childTnLst>
                              <p:par>
                                <p:cTn id="14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1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7" grpId="0" animBg="1"/>
      <p:bldP spid="88" grpId="0" animBg="1"/>
      <p:bldP spid="89" grpId="0" animBg="1"/>
      <p:bldP spid="9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/>
          <p:cNvSpPr/>
          <p:nvPr/>
        </p:nvSpPr>
        <p:spPr>
          <a:xfrm>
            <a:off x="72000" y="72000"/>
            <a:ext cx="8928000" cy="66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FF2DB9"/>
            </a:solidFill>
          </a:ln>
          <a:effectLst>
            <a:outerShdw blurRad="508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84" name="TextBox 83"/>
          <p:cNvSpPr txBox="1"/>
          <p:nvPr/>
        </p:nvSpPr>
        <p:spPr>
          <a:xfrm>
            <a:off x="381000" y="5385137"/>
            <a:ext cx="5867400" cy="1015663"/>
          </a:xfrm>
          <a:prstGeom prst="rect">
            <a:avLst/>
          </a:prstGeom>
          <a:solidFill>
            <a:srgbClr val="DDFFFF"/>
          </a:solidFill>
          <a:ln w="15875">
            <a:solidFill>
              <a:srgbClr val="FF1976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Թ</a:t>
            </a:r>
            <a:r>
              <a:rPr lang="hy-AM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վանշաններից </a:t>
            </a:r>
            <a:r>
              <a:rPr lang="en-US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յուրաքանչյուրը,</a:t>
            </a:r>
            <a:r>
              <a:rPr lang="en-US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սկսած</a:t>
            </a:r>
          </a:p>
          <a:p>
            <a:pPr algn="ctr"/>
            <a:r>
              <a:rPr lang="hy-AM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</a:t>
            </a:r>
            <a:r>
              <a:rPr lang="en-US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-</a:t>
            </a:r>
            <a:r>
              <a:rPr lang="hy-AM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ից,</a:t>
            </a:r>
            <a:r>
              <a:rPr lang="en-US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որոշակի</a:t>
            </a:r>
            <a:r>
              <a:rPr lang="en-US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քանակով</a:t>
            </a:r>
            <a:r>
              <a:rPr lang="en-US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մեկերի</a:t>
            </a:r>
            <a:r>
              <a:rPr lang="en-US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գումարի</a:t>
            </a:r>
            <a:r>
              <a:rPr lang="en-US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նշանակումն</a:t>
            </a:r>
            <a:r>
              <a:rPr lang="en-US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</a:t>
            </a:r>
            <a:r>
              <a:rPr lang="hy-AM" sz="20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է:</a:t>
            </a:r>
            <a:endParaRPr lang="en-CA" sz="2000" b="1" i="1" dirty="0">
              <a:ln>
                <a:solidFill>
                  <a:srgbClr val="005654"/>
                </a:solidFill>
              </a:ln>
              <a:solidFill>
                <a:srgbClr val="00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pic>
        <p:nvPicPr>
          <p:cNvPr id="185346" name="Picture 2" descr="C:\Users\мм\Desktop\3d-isometric-online-learning-or-distance-courses-vector-23961642.jpg"/>
          <p:cNvPicPr>
            <a:picLocks noChangeAspect="1" noChangeArrowheads="1"/>
          </p:cNvPicPr>
          <p:nvPr/>
        </p:nvPicPr>
        <p:blipFill>
          <a:blip r:embed="rId2" cstate="print"/>
          <a:srcRect l="7500" t="12970" r="7857" b="15615"/>
          <a:stretch>
            <a:fillRect/>
          </a:stretch>
        </p:blipFill>
        <p:spPr bwMode="auto">
          <a:xfrm>
            <a:off x="6705600" y="4648200"/>
            <a:ext cx="2257426" cy="20574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228600" y="159603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Թվերի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այս 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հրաշալի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հատկությունը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բ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ացատրելու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համար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հիշենք,</a:t>
            </a:r>
            <a:r>
              <a:rPr lang="en-US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թ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ե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ինչ 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իմաստ 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ունեն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այդ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թվանշանները:</a:t>
            </a:r>
            <a:endParaRPr lang="en-CA" sz="2200" b="1" i="1" dirty="0">
              <a:ln>
                <a:solidFill>
                  <a:srgbClr val="005654"/>
                </a:solidFill>
              </a:ln>
              <a:solidFill>
                <a:srgbClr val="00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657600" y="9144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=1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657600" y="1332131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+1= 2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57600" y="1789331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+1+1= 3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57600" y="2246531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+1+1+1= 4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57600" y="2703731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+1+1+1+1= 5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657600" y="3160931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+1+1+1+1+1= 6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57600" y="3606225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+1+1+1+1+1+1= 7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57600" y="40386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+1+1+1+1+1+1+1= 8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57600" y="44958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+1+1+1+1+1+1+1+1= 9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29000" y="10668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43" name="Rectangle 42"/>
          <p:cNvSpPr/>
          <p:nvPr/>
        </p:nvSpPr>
        <p:spPr>
          <a:xfrm>
            <a:off x="3429000" y="1476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44" name="Rectangle 43"/>
          <p:cNvSpPr/>
          <p:nvPr/>
        </p:nvSpPr>
        <p:spPr>
          <a:xfrm>
            <a:off x="3429000" y="1905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45" name="Rectangle 44"/>
          <p:cNvSpPr/>
          <p:nvPr/>
        </p:nvSpPr>
        <p:spPr>
          <a:xfrm>
            <a:off x="3429000" y="2362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46" name="Rectangle 45"/>
          <p:cNvSpPr/>
          <p:nvPr/>
        </p:nvSpPr>
        <p:spPr>
          <a:xfrm>
            <a:off x="3429000" y="28194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47" name="Rectangle 46"/>
          <p:cNvSpPr/>
          <p:nvPr/>
        </p:nvSpPr>
        <p:spPr>
          <a:xfrm>
            <a:off x="3429000" y="32766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48" name="Rectangle 47"/>
          <p:cNvSpPr/>
          <p:nvPr/>
        </p:nvSpPr>
        <p:spPr>
          <a:xfrm>
            <a:off x="3429000" y="37338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49" name="Rectangle 48"/>
          <p:cNvSpPr/>
          <p:nvPr/>
        </p:nvSpPr>
        <p:spPr>
          <a:xfrm>
            <a:off x="3429000" y="4191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0" name="Rectangle 49"/>
          <p:cNvSpPr/>
          <p:nvPr/>
        </p:nvSpPr>
        <p:spPr>
          <a:xfrm>
            <a:off x="3429000" y="4648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1" name="Rectangle 50"/>
          <p:cNvSpPr/>
          <p:nvPr/>
        </p:nvSpPr>
        <p:spPr>
          <a:xfrm>
            <a:off x="3048000" y="1476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2" name="Rectangle 51"/>
          <p:cNvSpPr/>
          <p:nvPr/>
        </p:nvSpPr>
        <p:spPr>
          <a:xfrm>
            <a:off x="3048000" y="1905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3" name="Rectangle 52"/>
          <p:cNvSpPr/>
          <p:nvPr/>
        </p:nvSpPr>
        <p:spPr>
          <a:xfrm>
            <a:off x="3048000" y="2362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4" name="Rectangle 53"/>
          <p:cNvSpPr/>
          <p:nvPr/>
        </p:nvSpPr>
        <p:spPr>
          <a:xfrm>
            <a:off x="3048000" y="28194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5" name="Rectangle 54"/>
          <p:cNvSpPr/>
          <p:nvPr/>
        </p:nvSpPr>
        <p:spPr>
          <a:xfrm>
            <a:off x="3048000" y="32766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6" name="Rectangle 55"/>
          <p:cNvSpPr/>
          <p:nvPr/>
        </p:nvSpPr>
        <p:spPr>
          <a:xfrm>
            <a:off x="3048000" y="37338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7" name="Rectangle 56"/>
          <p:cNvSpPr/>
          <p:nvPr/>
        </p:nvSpPr>
        <p:spPr>
          <a:xfrm>
            <a:off x="3048000" y="4191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8" name="Rectangle 57"/>
          <p:cNvSpPr/>
          <p:nvPr/>
        </p:nvSpPr>
        <p:spPr>
          <a:xfrm>
            <a:off x="3048000" y="4648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9" name="Rectangle 58"/>
          <p:cNvSpPr/>
          <p:nvPr/>
        </p:nvSpPr>
        <p:spPr>
          <a:xfrm>
            <a:off x="2667000" y="1905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0" name="Rectangle 59"/>
          <p:cNvSpPr/>
          <p:nvPr/>
        </p:nvSpPr>
        <p:spPr>
          <a:xfrm>
            <a:off x="2667000" y="2362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1" name="Rectangle 60"/>
          <p:cNvSpPr/>
          <p:nvPr/>
        </p:nvSpPr>
        <p:spPr>
          <a:xfrm>
            <a:off x="2667000" y="28194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2" name="Rectangle 61"/>
          <p:cNvSpPr/>
          <p:nvPr/>
        </p:nvSpPr>
        <p:spPr>
          <a:xfrm>
            <a:off x="2667000" y="32766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3" name="Rectangle 62"/>
          <p:cNvSpPr/>
          <p:nvPr/>
        </p:nvSpPr>
        <p:spPr>
          <a:xfrm>
            <a:off x="2667000" y="37338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4" name="Rectangle 63"/>
          <p:cNvSpPr/>
          <p:nvPr/>
        </p:nvSpPr>
        <p:spPr>
          <a:xfrm>
            <a:off x="2667000" y="4191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5" name="Rectangle 64"/>
          <p:cNvSpPr/>
          <p:nvPr/>
        </p:nvSpPr>
        <p:spPr>
          <a:xfrm>
            <a:off x="2667000" y="4648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6" name="Rectangle 65"/>
          <p:cNvSpPr/>
          <p:nvPr/>
        </p:nvSpPr>
        <p:spPr>
          <a:xfrm>
            <a:off x="2286000" y="2362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7" name="Rectangle 66"/>
          <p:cNvSpPr/>
          <p:nvPr/>
        </p:nvSpPr>
        <p:spPr>
          <a:xfrm>
            <a:off x="2286000" y="28194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8" name="Rectangle 67"/>
          <p:cNvSpPr/>
          <p:nvPr/>
        </p:nvSpPr>
        <p:spPr>
          <a:xfrm>
            <a:off x="2286000" y="32766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9" name="Rectangle 68"/>
          <p:cNvSpPr/>
          <p:nvPr/>
        </p:nvSpPr>
        <p:spPr>
          <a:xfrm>
            <a:off x="2286000" y="37338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0" name="Rectangle 69"/>
          <p:cNvSpPr/>
          <p:nvPr/>
        </p:nvSpPr>
        <p:spPr>
          <a:xfrm>
            <a:off x="2286000" y="4191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1" name="Rectangle 70"/>
          <p:cNvSpPr/>
          <p:nvPr/>
        </p:nvSpPr>
        <p:spPr>
          <a:xfrm>
            <a:off x="2286000" y="4648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2" name="Rectangle 71"/>
          <p:cNvSpPr/>
          <p:nvPr/>
        </p:nvSpPr>
        <p:spPr>
          <a:xfrm>
            <a:off x="1905000" y="28194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3" name="Rectangle 72"/>
          <p:cNvSpPr/>
          <p:nvPr/>
        </p:nvSpPr>
        <p:spPr>
          <a:xfrm>
            <a:off x="1905000" y="32766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4" name="Rectangle 73"/>
          <p:cNvSpPr/>
          <p:nvPr/>
        </p:nvSpPr>
        <p:spPr>
          <a:xfrm>
            <a:off x="1905000" y="37338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5" name="Rectangle 74"/>
          <p:cNvSpPr/>
          <p:nvPr/>
        </p:nvSpPr>
        <p:spPr>
          <a:xfrm>
            <a:off x="1905000" y="4191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6" name="Rectangle 75"/>
          <p:cNvSpPr/>
          <p:nvPr/>
        </p:nvSpPr>
        <p:spPr>
          <a:xfrm>
            <a:off x="1905000" y="4648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7" name="Rectangle 76"/>
          <p:cNvSpPr/>
          <p:nvPr/>
        </p:nvSpPr>
        <p:spPr>
          <a:xfrm>
            <a:off x="1524000" y="32766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8" name="Rectangle 77"/>
          <p:cNvSpPr/>
          <p:nvPr/>
        </p:nvSpPr>
        <p:spPr>
          <a:xfrm>
            <a:off x="1524000" y="37338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9" name="Rectangle 78"/>
          <p:cNvSpPr/>
          <p:nvPr/>
        </p:nvSpPr>
        <p:spPr>
          <a:xfrm>
            <a:off x="1524000" y="4191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80" name="Rectangle 79"/>
          <p:cNvSpPr/>
          <p:nvPr/>
        </p:nvSpPr>
        <p:spPr>
          <a:xfrm>
            <a:off x="1524000" y="4648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81" name="Rectangle 80"/>
          <p:cNvSpPr/>
          <p:nvPr/>
        </p:nvSpPr>
        <p:spPr>
          <a:xfrm>
            <a:off x="1143000" y="37338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82" name="Rectangle 81"/>
          <p:cNvSpPr/>
          <p:nvPr/>
        </p:nvSpPr>
        <p:spPr>
          <a:xfrm>
            <a:off x="1143000" y="4191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83" name="Rectangle 82"/>
          <p:cNvSpPr/>
          <p:nvPr/>
        </p:nvSpPr>
        <p:spPr>
          <a:xfrm>
            <a:off x="1143000" y="4648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87" name="Rectangle 86"/>
          <p:cNvSpPr/>
          <p:nvPr/>
        </p:nvSpPr>
        <p:spPr>
          <a:xfrm>
            <a:off x="762000" y="4191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88" name="Rectangle 87"/>
          <p:cNvSpPr/>
          <p:nvPr/>
        </p:nvSpPr>
        <p:spPr>
          <a:xfrm>
            <a:off x="762000" y="4648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89" name="Rectangle 88"/>
          <p:cNvSpPr/>
          <p:nvPr/>
        </p:nvSpPr>
        <p:spPr>
          <a:xfrm>
            <a:off x="381000" y="4648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85" name="TextBox 84"/>
          <p:cNvSpPr txBox="1"/>
          <p:nvPr/>
        </p:nvSpPr>
        <p:spPr>
          <a:xfrm>
            <a:off x="381000" y="5200471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24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Այսպիսով</a:t>
            </a:r>
            <a:r>
              <a:rPr lang="en-US" sz="24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` </a:t>
            </a:r>
            <a:endParaRPr lang="ru-RU" sz="2400" dirty="0" smtClean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Sylfaen" pitchFamily="18" charset="0"/>
            </a:endParaRPr>
          </a:p>
          <a:p>
            <a:pPr algn="ctr"/>
            <a:r>
              <a:rPr lang="hy-AM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թվանշանները</a:t>
            </a:r>
            <a:r>
              <a:rPr lang="en-US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որոշ</a:t>
            </a:r>
            <a:r>
              <a:rPr lang="en-US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թվերի</a:t>
            </a:r>
            <a:r>
              <a:rPr lang="en-US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կարճ, </a:t>
            </a:r>
            <a:r>
              <a:rPr lang="en-US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միայն</a:t>
            </a:r>
            <a:r>
              <a:rPr lang="en-US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մեկ</a:t>
            </a:r>
            <a:r>
              <a:rPr lang="en-US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նշան</a:t>
            </a:r>
            <a:r>
              <a:rPr lang="en-US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պարունակող </a:t>
            </a:r>
            <a:r>
              <a:rPr lang="en-US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գրառումներ</a:t>
            </a:r>
            <a:r>
              <a:rPr lang="en-US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են:</a:t>
            </a:r>
            <a:endParaRPr lang="en-CA" sz="2400" i="1" dirty="0">
              <a:ln w="0">
                <a:solidFill>
                  <a:srgbClr val="005654"/>
                </a:solidFill>
              </a:ln>
              <a:solidFill>
                <a:srgbClr val="00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/>
          <p:cNvSpPr/>
          <p:nvPr/>
        </p:nvSpPr>
        <p:spPr>
          <a:xfrm>
            <a:off x="72000" y="72000"/>
            <a:ext cx="8928000" cy="66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FF2DB9"/>
            </a:solidFill>
          </a:ln>
          <a:effectLst>
            <a:outerShdw blurRad="508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pic>
        <p:nvPicPr>
          <p:cNvPr id="185346" name="Picture 2" descr="C:\Users\мм\Desktop\3d-isometric-online-learning-or-distance-courses-vector-23961642.jpg"/>
          <p:cNvPicPr>
            <a:picLocks noChangeAspect="1" noChangeArrowheads="1"/>
          </p:cNvPicPr>
          <p:nvPr/>
        </p:nvPicPr>
        <p:blipFill>
          <a:blip r:embed="rId2" cstate="print"/>
          <a:srcRect l="7500" t="12970" r="7857" b="15615"/>
          <a:stretch>
            <a:fillRect/>
          </a:stretch>
        </p:blipFill>
        <p:spPr bwMode="auto">
          <a:xfrm>
            <a:off x="6705600" y="4648200"/>
            <a:ext cx="2257426" cy="20574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228600" y="159603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Թվերի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այս 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հրաշալի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հատկությունը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բ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ացատրելու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համար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հիշենք,</a:t>
            </a:r>
            <a:r>
              <a:rPr lang="en-US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թ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ե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ինչ 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իմաստ 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ունեն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այդ</a:t>
            </a:r>
            <a:r>
              <a:rPr lang="ru-RU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2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թվանշանները:</a:t>
            </a:r>
            <a:endParaRPr lang="en-CA" sz="2200" b="1" i="1" dirty="0">
              <a:ln>
                <a:solidFill>
                  <a:srgbClr val="005654"/>
                </a:solidFill>
              </a:ln>
              <a:solidFill>
                <a:srgbClr val="00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657600" y="9144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=1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657600" y="1332131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+1= 2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57600" y="1789331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+1+1= 3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57600" y="2246531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+1+1+1= 4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57600" y="2703731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+1+1+1+1= 5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657600" y="3160931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+1+1+1+1+1= 6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57600" y="3606225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+1+1+1+1+1+1= 7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57600" y="40386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+1+1+1+1+1+1+1= 8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57600" y="44958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+1+1+1+1+1+1+1+1= 9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29000" y="10668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43" name="Rectangle 42"/>
          <p:cNvSpPr/>
          <p:nvPr/>
        </p:nvSpPr>
        <p:spPr>
          <a:xfrm>
            <a:off x="3429000" y="1476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44" name="Rectangle 43"/>
          <p:cNvSpPr/>
          <p:nvPr/>
        </p:nvSpPr>
        <p:spPr>
          <a:xfrm>
            <a:off x="3429000" y="1905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45" name="Rectangle 44"/>
          <p:cNvSpPr/>
          <p:nvPr/>
        </p:nvSpPr>
        <p:spPr>
          <a:xfrm>
            <a:off x="3429000" y="2362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46" name="Rectangle 45"/>
          <p:cNvSpPr/>
          <p:nvPr/>
        </p:nvSpPr>
        <p:spPr>
          <a:xfrm>
            <a:off x="3429000" y="28194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47" name="Rectangle 46"/>
          <p:cNvSpPr/>
          <p:nvPr/>
        </p:nvSpPr>
        <p:spPr>
          <a:xfrm>
            <a:off x="3429000" y="32766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48" name="Rectangle 47"/>
          <p:cNvSpPr/>
          <p:nvPr/>
        </p:nvSpPr>
        <p:spPr>
          <a:xfrm>
            <a:off x="3429000" y="37338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49" name="Rectangle 48"/>
          <p:cNvSpPr/>
          <p:nvPr/>
        </p:nvSpPr>
        <p:spPr>
          <a:xfrm>
            <a:off x="3429000" y="4191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0" name="Rectangle 49"/>
          <p:cNvSpPr/>
          <p:nvPr/>
        </p:nvSpPr>
        <p:spPr>
          <a:xfrm>
            <a:off x="3429000" y="4648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1" name="Rectangle 50"/>
          <p:cNvSpPr/>
          <p:nvPr/>
        </p:nvSpPr>
        <p:spPr>
          <a:xfrm>
            <a:off x="3048000" y="1476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2" name="Rectangle 51"/>
          <p:cNvSpPr/>
          <p:nvPr/>
        </p:nvSpPr>
        <p:spPr>
          <a:xfrm>
            <a:off x="3048000" y="1905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3" name="Rectangle 52"/>
          <p:cNvSpPr/>
          <p:nvPr/>
        </p:nvSpPr>
        <p:spPr>
          <a:xfrm>
            <a:off x="3048000" y="2362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4" name="Rectangle 53"/>
          <p:cNvSpPr/>
          <p:nvPr/>
        </p:nvSpPr>
        <p:spPr>
          <a:xfrm>
            <a:off x="3048000" y="28194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5" name="Rectangle 54"/>
          <p:cNvSpPr/>
          <p:nvPr/>
        </p:nvSpPr>
        <p:spPr>
          <a:xfrm>
            <a:off x="3048000" y="32766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6" name="Rectangle 55"/>
          <p:cNvSpPr/>
          <p:nvPr/>
        </p:nvSpPr>
        <p:spPr>
          <a:xfrm>
            <a:off x="3048000" y="37338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7" name="Rectangle 56"/>
          <p:cNvSpPr/>
          <p:nvPr/>
        </p:nvSpPr>
        <p:spPr>
          <a:xfrm>
            <a:off x="3048000" y="4191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8" name="Rectangle 57"/>
          <p:cNvSpPr/>
          <p:nvPr/>
        </p:nvSpPr>
        <p:spPr>
          <a:xfrm>
            <a:off x="3048000" y="4648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9" name="Rectangle 58"/>
          <p:cNvSpPr/>
          <p:nvPr/>
        </p:nvSpPr>
        <p:spPr>
          <a:xfrm>
            <a:off x="2667000" y="1905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0" name="Rectangle 59"/>
          <p:cNvSpPr/>
          <p:nvPr/>
        </p:nvSpPr>
        <p:spPr>
          <a:xfrm>
            <a:off x="2667000" y="2362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1" name="Rectangle 60"/>
          <p:cNvSpPr/>
          <p:nvPr/>
        </p:nvSpPr>
        <p:spPr>
          <a:xfrm>
            <a:off x="2667000" y="28194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2" name="Rectangle 61"/>
          <p:cNvSpPr/>
          <p:nvPr/>
        </p:nvSpPr>
        <p:spPr>
          <a:xfrm>
            <a:off x="2667000" y="32766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3" name="Rectangle 62"/>
          <p:cNvSpPr/>
          <p:nvPr/>
        </p:nvSpPr>
        <p:spPr>
          <a:xfrm>
            <a:off x="2667000" y="37338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4" name="Rectangle 63"/>
          <p:cNvSpPr/>
          <p:nvPr/>
        </p:nvSpPr>
        <p:spPr>
          <a:xfrm>
            <a:off x="2667000" y="4191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5" name="Rectangle 64"/>
          <p:cNvSpPr/>
          <p:nvPr/>
        </p:nvSpPr>
        <p:spPr>
          <a:xfrm>
            <a:off x="2667000" y="4648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6" name="Rectangle 65"/>
          <p:cNvSpPr/>
          <p:nvPr/>
        </p:nvSpPr>
        <p:spPr>
          <a:xfrm>
            <a:off x="2286000" y="2362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7" name="Rectangle 66"/>
          <p:cNvSpPr/>
          <p:nvPr/>
        </p:nvSpPr>
        <p:spPr>
          <a:xfrm>
            <a:off x="2286000" y="28194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8" name="Rectangle 67"/>
          <p:cNvSpPr/>
          <p:nvPr/>
        </p:nvSpPr>
        <p:spPr>
          <a:xfrm>
            <a:off x="2286000" y="32766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9" name="Rectangle 68"/>
          <p:cNvSpPr/>
          <p:nvPr/>
        </p:nvSpPr>
        <p:spPr>
          <a:xfrm>
            <a:off x="2286000" y="37338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0" name="Rectangle 69"/>
          <p:cNvSpPr/>
          <p:nvPr/>
        </p:nvSpPr>
        <p:spPr>
          <a:xfrm>
            <a:off x="2286000" y="4191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1" name="Rectangle 70"/>
          <p:cNvSpPr/>
          <p:nvPr/>
        </p:nvSpPr>
        <p:spPr>
          <a:xfrm>
            <a:off x="2286000" y="4648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2" name="Rectangle 71"/>
          <p:cNvSpPr/>
          <p:nvPr/>
        </p:nvSpPr>
        <p:spPr>
          <a:xfrm>
            <a:off x="1905000" y="28194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3" name="Rectangle 72"/>
          <p:cNvSpPr/>
          <p:nvPr/>
        </p:nvSpPr>
        <p:spPr>
          <a:xfrm>
            <a:off x="1905000" y="32766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4" name="Rectangle 73"/>
          <p:cNvSpPr/>
          <p:nvPr/>
        </p:nvSpPr>
        <p:spPr>
          <a:xfrm>
            <a:off x="1905000" y="37338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5" name="Rectangle 74"/>
          <p:cNvSpPr/>
          <p:nvPr/>
        </p:nvSpPr>
        <p:spPr>
          <a:xfrm>
            <a:off x="1905000" y="4191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6" name="Rectangle 75"/>
          <p:cNvSpPr/>
          <p:nvPr/>
        </p:nvSpPr>
        <p:spPr>
          <a:xfrm>
            <a:off x="1905000" y="4648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7" name="Rectangle 76"/>
          <p:cNvSpPr/>
          <p:nvPr/>
        </p:nvSpPr>
        <p:spPr>
          <a:xfrm>
            <a:off x="1524000" y="32766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8" name="Rectangle 77"/>
          <p:cNvSpPr/>
          <p:nvPr/>
        </p:nvSpPr>
        <p:spPr>
          <a:xfrm>
            <a:off x="1524000" y="37338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79" name="Rectangle 78"/>
          <p:cNvSpPr/>
          <p:nvPr/>
        </p:nvSpPr>
        <p:spPr>
          <a:xfrm>
            <a:off x="1524000" y="4191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80" name="Rectangle 79"/>
          <p:cNvSpPr/>
          <p:nvPr/>
        </p:nvSpPr>
        <p:spPr>
          <a:xfrm>
            <a:off x="1524000" y="4648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81" name="Rectangle 80"/>
          <p:cNvSpPr/>
          <p:nvPr/>
        </p:nvSpPr>
        <p:spPr>
          <a:xfrm>
            <a:off x="1143000" y="37338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82" name="Rectangle 81"/>
          <p:cNvSpPr/>
          <p:nvPr/>
        </p:nvSpPr>
        <p:spPr>
          <a:xfrm>
            <a:off x="1143000" y="4191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83" name="Rectangle 82"/>
          <p:cNvSpPr/>
          <p:nvPr/>
        </p:nvSpPr>
        <p:spPr>
          <a:xfrm>
            <a:off x="1143000" y="4648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87" name="Rectangle 86"/>
          <p:cNvSpPr/>
          <p:nvPr/>
        </p:nvSpPr>
        <p:spPr>
          <a:xfrm>
            <a:off x="762000" y="41910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88" name="Rectangle 87"/>
          <p:cNvSpPr/>
          <p:nvPr/>
        </p:nvSpPr>
        <p:spPr>
          <a:xfrm>
            <a:off x="762000" y="4648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89" name="Rectangle 88"/>
          <p:cNvSpPr/>
          <p:nvPr/>
        </p:nvSpPr>
        <p:spPr>
          <a:xfrm>
            <a:off x="381000" y="4648200"/>
            <a:ext cx="216000" cy="216000"/>
          </a:xfrm>
          <a:prstGeom prst="rect">
            <a:avLst/>
          </a:prstGeom>
          <a:solidFill>
            <a:srgbClr val="FF66CC"/>
          </a:solidFill>
          <a:ln w="0">
            <a:solidFill>
              <a:srgbClr val="8A005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84" name="TextBox 83"/>
          <p:cNvSpPr txBox="1"/>
          <p:nvPr/>
        </p:nvSpPr>
        <p:spPr>
          <a:xfrm>
            <a:off x="381000" y="5200471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24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Այսպիսով</a:t>
            </a:r>
            <a:r>
              <a:rPr lang="en-US" sz="24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` </a:t>
            </a:r>
            <a:endParaRPr lang="ru-RU" sz="2400" dirty="0" smtClean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Sylfaen" pitchFamily="18" charset="0"/>
            </a:endParaRPr>
          </a:p>
          <a:p>
            <a:pPr algn="ctr"/>
            <a:r>
              <a:rPr lang="hy-AM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թվանշանները</a:t>
            </a:r>
            <a:r>
              <a:rPr lang="en-US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որոշ</a:t>
            </a:r>
            <a:r>
              <a:rPr lang="en-US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թվերի</a:t>
            </a:r>
            <a:r>
              <a:rPr lang="en-US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կարճ, </a:t>
            </a:r>
            <a:r>
              <a:rPr lang="en-US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միայն</a:t>
            </a:r>
            <a:r>
              <a:rPr lang="en-US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մեկ</a:t>
            </a:r>
            <a:r>
              <a:rPr lang="en-US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նշան</a:t>
            </a:r>
            <a:r>
              <a:rPr lang="en-US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պարունակող </a:t>
            </a:r>
            <a:r>
              <a:rPr lang="en-US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գրառումներ</a:t>
            </a:r>
            <a:r>
              <a:rPr lang="en-US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են:</a:t>
            </a:r>
            <a:endParaRPr lang="en-CA" sz="2400" i="1" dirty="0">
              <a:ln w="0">
                <a:solidFill>
                  <a:srgbClr val="005654"/>
                </a:solidFill>
              </a:ln>
              <a:solidFill>
                <a:srgbClr val="00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28600" y="2286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Այժմ</a:t>
            </a:r>
            <a:r>
              <a:rPr lang="en-US" sz="24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</a:t>
            </a:r>
            <a:r>
              <a:rPr lang="en-US" sz="2400" dirty="0" err="1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աղյուսակը</a:t>
            </a:r>
            <a:r>
              <a:rPr lang="en-US" sz="24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</a:t>
            </a:r>
            <a:r>
              <a:rPr lang="en-US" sz="2400" dirty="0" err="1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ներկայացնենք</a:t>
            </a:r>
            <a:r>
              <a:rPr lang="en-US" sz="24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</a:t>
            </a:r>
            <a:r>
              <a:rPr lang="en-US" sz="2400" dirty="0" err="1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հետևյալ</a:t>
            </a:r>
            <a:r>
              <a:rPr lang="en-US" sz="24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</a:t>
            </a:r>
            <a:r>
              <a:rPr lang="en-US" sz="2400" dirty="0" err="1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ձևով</a:t>
            </a:r>
            <a:r>
              <a:rPr lang="en-US" sz="24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.</a:t>
            </a:r>
            <a:endParaRPr lang="en-CA" sz="2400" b="1" i="1" dirty="0">
              <a:ln>
                <a:solidFill>
                  <a:srgbClr val="005654"/>
                </a:solidFill>
              </a:ln>
              <a:solidFill>
                <a:srgbClr val="00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3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3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8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3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8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3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3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3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1000"/>
                            </p:stCondLst>
                            <p:childTnLst>
                              <p:par>
                                <p:cTn id="248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5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5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6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1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7" grpId="0" animBg="1"/>
      <p:bldP spid="88" grpId="0" animBg="1"/>
      <p:bldP spid="89" grpId="0" animBg="1"/>
      <p:bldP spid="84" grpId="0"/>
      <p:bldP spid="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/>
          <p:cNvSpPr/>
          <p:nvPr/>
        </p:nvSpPr>
        <p:spPr>
          <a:xfrm>
            <a:off x="72000" y="72000"/>
            <a:ext cx="8928000" cy="66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FF2DB9"/>
            </a:solidFill>
          </a:ln>
          <a:effectLst>
            <a:outerShdw blurRad="508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141" name="Rectangle 140"/>
          <p:cNvSpPr/>
          <p:nvPr/>
        </p:nvSpPr>
        <p:spPr>
          <a:xfrm>
            <a:off x="1524000" y="1447800"/>
            <a:ext cx="216000" cy="304800"/>
          </a:xfrm>
          <a:prstGeom prst="rect">
            <a:avLst/>
          </a:prstGeom>
          <a:solidFill>
            <a:srgbClr val="29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142" name="Rectangle 141"/>
          <p:cNvSpPr/>
          <p:nvPr/>
        </p:nvSpPr>
        <p:spPr>
          <a:xfrm>
            <a:off x="1524000" y="1905000"/>
            <a:ext cx="576000" cy="304800"/>
          </a:xfrm>
          <a:prstGeom prst="rect">
            <a:avLst/>
          </a:prstGeom>
          <a:solidFill>
            <a:srgbClr val="29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143" name="Rectangle 142"/>
          <p:cNvSpPr/>
          <p:nvPr/>
        </p:nvSpPr>
        <p:spPr>
          <a:xfrm>
            <a:off x="1524000" y="2362200"/>
            <a:ext cx="936000" cy="304800"/>
          </a:xfrm>
          <a:prstGeom prst="rect">
            <a:avLst/>
          </a:prstGeom>
          <a:solidFill>
            <a:srgbClr val="29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146" name="Rectangle 145"/>
          <p:cNvSpPr/>
          <p:nvPr/>
        </p:nvSpPr>
        <p:spPr>
          <a:xfrm>
            <a:off x="1524000" y="2819400"/>
            <a:ext cx="1260000" cy="304800"/>
          </a:xfrm>
          <a:prstGeom prst="rect">
            <a:avLst/>
          </a:prstGeom>
          <a:solidFill>
            <a:srgbClr val="29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147" name="Rectangle 146"/>
          <p:cNvSpPr/>
          <p:nvPr/>
        </p:nvSpPr>
        <p:spPr>
          <a:xfrm>
            <a:off x="1524000" y="3276600"/>
            <a:ext cx="1656000" cy="304800"/>
          </a:xfrm>
          <a:prstGeom prst="rect">
            <a:avLst/>
          </a:prstGeom>
          <a:solidFill>
            <a:srgbClr val="29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150" name="Rectangle 149"/>
          <p:cNvSpPr/>
          <p:nvPr/>
        </p:nvSpPr>
        <p:spPr>
          <a:xfrm>
            <a:off x="1524000" y="3708000"/>
            <a:ext cx="2016000" cy="304800"/>
          </a:xfrm>
          <a:prstGeom prst="rect">
            <a:avLst/>
          </a:prstGeom>
          <a:solidFill>
            <a:srgbClr val="29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151" name="Rectangle 150"/>
          <p:cNvSpPr/>
          <p:nvPr/>
        </p:nvSpPr>
        <p:spPr>
          <a:xfrm>
            <a:off x="1524000" y="4140000"/>
            <a:ext cx="2340000" cy="304800"/>
          </a:xfrm>
          <a:prstGeom prst="rect">
            <a:avLst/>
          </a:prstGeom>
          <a:solidFill>
            <a:srgbClr val="29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156" name="Rectangle 155"/>
          <p:cNvSpPr/>
          <p:nvPr/>
        </p:nvSpPr>
        <p:spPr>
          <a:xfrm>
            <a:off x="1548000" y="4608000"/>
            <a:ext cx="2664000" cy="304800"/>
          </a:xfrm>
          <a:prstGeom prst="rect">
            <a:avLst/>
          </a:prstGeom>
          <a:solidFill>
            <a:srgbClr val="29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34" name="TextBox 33"/>
          <p:cNvSpPr txBox="1"/>
          <p:nvPr/>
        </p:nvSpPr>
        <p:spPr>
          <a:xfrm>
            <a:off x="1371600" y="1332131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+1= 2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71600" y="1789331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+1+1= 3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371600" y="2246531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+1+1+1= 4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71600" y="2703731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+1+1+1+1= 5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71600" y="3160931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+1+1+1+1+1= 6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371600" y="3606225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+1+1+1+1+1+1= 7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71600" y="40386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+1+1+1+1+1+1+1= 8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371600" y="44958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+1+1+1+1+1+1+1+1= 9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pic>
        <p:nvPicPr>
          <p:cNvPr id="185346" name="Picture 2" descr="C:\Users\мм\Desktop\3d-isometric-online-learning-or-distance-courses-vector-23961642.jpg"/>
          <p:cNvPicPr>
            <a:picLocks noChangeAspect="1" noChangeArrowheads="1"/>
          </p:cNvPicPr>
          <p:nvPr/>
        </p:nvPicPr>
        <p:blipFill>
          <a:blip r:embed="rId2" cstate="print"/>
          <a:srcRect l="7500" t="12970" r="7857" b="15615"/>
          <a:stretch>
            <a:fillRect/>
          </a:stretch>
        </p:blipFill>
        <p:spPr bwMode="auto">
          <a:xfrm>
            <a:off x="6705600" y="4648200"/>
            <a:ext cx="2257426" cy="2057400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1371600" y="9144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=1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28600" y="2286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Այժմ</a:t>
            </a:r>
            <a:r>
              <a:rPr lang="en-US" sz="24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</a:t>
            </a:r>
            <a:r>
              <a:rPr lang="en-US" sz="2400" dirty="0" err="1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աղյուսակը</a:t>
            </a:r>
            <a:r>
              <a:rPr lang="en-US" sz="24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</a:t>
            </a:r>
            <a:r>
              <a:rPr lang="en-US" sz="2400" dirty="0" err="1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ներկայացնենք</a:t>
            </a:r>
            <a:r>
              <a:rPr lang="en-US" sz="24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</a:t>
            </a:r>
            <a:r>
              <a:rPr lang="en-US" sz="2400" dirty="0" err="1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հետևյալ</a:t>
            </a:r>
            <a:r>
              <a:rPr lang="en-US" sz="24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</a:t>
            </a:r>
            <a:r>
              <a:rPr lang="en-US" sz="2400" dirty="0" err="1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ձևով</a:t>
            </a:r>
            <a:r>
              <a:rPr lang="en-US" sz="24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.</a:t>
            </a:r>
            <a:endParaRPr lang="en-CA" sz="2400" b="1" i="1" dirty="0">
              <a:ln>
                <a:solidFill>
                  <a:srgbClr val="005654"/>
                </a:solidFill>
              </a:ln>
              <a:solidFill>
                <a:srgbClr val="00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700000" y="1800000"/>
            <a:ext cx="1676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005654"/>
                  </a:solidFill>
                </a:ln>
                <a:solidFill>
                  <a:srgbClr val="00EBE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1= </a:t>
            </a:r>
            <a:r>
              <a:rPr lang="en-US" sz="2800" b="1" dirty="0" smtClean="0">
                <a:ln w="0">
                  <a:solidFill>
                    <a:srgbClr val="005654"/>
                  </a:solidFill>
                </a:ln>
                <a:solidFill>
                  <a:srgbClr val="00EBE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3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66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988000" y="2268000"/>
            <a:ext cx="1676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005654"/>
                  </a:solidFill>
                </a:ln>
                <a:solidFill>
                  <a:srgbClr val="00EBE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3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+1= </a:t>
            </a:r>
            <a:r>
              <a:rPr lang="en-US" sz="2800" b="1" dirty="0" smtClean="0">
                <a:ln w="0">
                  <a:solidFill>
                    <a:srgbClr val="005654"/>
                  </a:solidFill>
                </a:ln>
                <a:solidFill>
                  <a:srgbClr val="00EBE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4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66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384000" y="2700000"/>
            <a:ext cx="1676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005654"/>
                  </a:solidFill>
                </a:ln>
                <a:solidFill>
                  <a:srgbClr val="00EBE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4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+1= </a:t>
            </a:r>
            <a:r>
              <a:rPr lang="en-US" sz="2800" b="1" dirty="0" smtClean="0">
                <a:ln w="0">
                  <a:solidFill>
                    <a:srgbClr val="005654"/>
                  </a:solidFill>
                </a:ln>
                <a:solidFill>
                  <a:srgbClr val="00EBE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5 </a:t>
            </a:r>
            <a:endParaRPr lang="en-CA" sz="2400" b="1" i="1" dirty="0">
              <a:ln w="0">
                <a:solidFill>
                  <a:srgbClr val="005654"/>
                </a:solidFill>
              </a:ln>
              <a:solidFill>
                <a:srgbClr val="00EBE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744000" y="3168000"/>
            <a:ext cx="1676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005654"/>
                  </a:solidFill>
                </a:ln>
                <a:solidFill>
                  <a:srgbClr val="00EBE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5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+1= </a:t>
            </a:r>
            <a:r>
              <a:rPr lang="en-US" sz="2800" b="1" dirty="0" smtClean="0">
                <a:ln w="0">
                  <a:solidFill>
                    <a:srgbClr val="005654"/>
                  </a:solidFill>
                </a:ln>
                <a:solidFill>
                  <a:srgbClr val="00EBE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6 </a:t>
            </a:r>
            <a:endParaRPr lang="en-CA" sz="2400" b="1" i="1" dirty="0">
              <a:ln w="0">
                <a:solidFill>
                  <a:srgbClr val="005654"/>
                </a:solidFill>
              </a:ln>
              <a:solidFill>
                <a:srgbClr val="00EBE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104000" y="3600000"/>
            <a:ext cx="1676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005654"/>
                  </a:solidFill>
                </a:ln>
                <a:solidFill>
                  <a:srgbClr val="00EBE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6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+1= </a:t>
            </a:r>
            <a:r>
              <a:rPr lang="en-US" sz="2800" b="1" dirty="0" smtClean="0">
                <a:ln w="0">
                  <a:solidFill>
                    <a:srgbClr val="005654"/>
                  </a:solidFill>
                </a:ln>
                <a:solidFill>
                  <a:srgbClr val="00EBE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7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66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464000" y="4048780"/>
            <a:ext cx="1676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005654"/>
                  </a:solidFill>
                </a:ln>
                <a:solidFill>
                  <a:srgbClr val="00EBE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7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+1= </a:t>
            </a:r>
            <a:r>
              <a:rPr lang="en-US" sz="2800" b="1" dirty="0" smtClean="0">
                <a:ln w="0">
                  <a:solidFill>
                    <a:srgbClr val="005654"/>
                  </a:solidFill>
                </a:ln>
                <a:solidFill>
                  <a:srgbClr val="00EBE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8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66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4788000" y="4505980"/>
            <a:ext cx="1676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005654"/>
                  </a:solidFill>
                </a:ln>
                <a:solidFill>
                  <a:srgbClr val="00EBE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8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+1= </a:t>
            </a:r>
            <a:r>
              <a:rPr lang="en-US" sz="2800" b="1" dirty="0" smtClean="0">
                <a:ln w="0">
                  <a:solidFill>
                    <a:srgbClr val="005654"/>
                  </a:solidFill>
                </a:ln>
                <a:solidFill>
                  <a:srgbClr val="00EBE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9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66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cxnSp>
        <p:nvCxnSpPr>
          <p:cNvPr id="158" name="Straight Connector 157"/>
          <p:cNvCxnSpPr/>
          <p:nvPr/>
        </p:nvCxnSpPr>
        <p:spPr>
          <a:xfrm>
            <a:off x="6172200" y="838200"/>
            <a:ext cx="0" cy="41148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6629400" y="8202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r>
              <a:rPr lang="en-US" sz="2800" b="1" dirty="0" smtClean="0">
                <a:ln w="0">
                  <a:solidFill>
                    <a:srgbClr val="005654"/>
                  </a:solidFill>
                </a:ln>
                <a:solidFill>
                  <a:srgbClr val="00EBE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66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629400" y="12875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0">
                  <a:solidFill>
                    <a:srgbClr val="005654"/>
                  </a:solidFill>
                </a:ln>
                <a:solidFill>
                  <a:srgbClr val="00EBE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+1=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en-US" sz="2800" b="1" dirty="0" smtClean="0">
                <a:ln w="0">
                  <a:solidFill>
                    <a:srgbClr val="005654"/>
                  </a:solidFill>
                </a:ln>
                <a:solidFill>
                  <a:srgbClr val="00EBE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66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6629400" y="17447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005654"/>
                  </a:solidFill>
                </a:ln>
                <a:solidFill>
                  <a:srgbClr val="00EBE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+1= </a:t>
            </a:r>
            <a:r>
              <a:rPr lang="en-US" sz="2800" b="1" dirty="0" smtClean="0">
                <a:ln w="0">
                  <a:solidFill>
                    <a:srgbClr val="005654"/>
                  </a:solidFill>
                </a:ln>
                <a:solidFill>
                  <a:srgbClr val="00EBE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3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66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6629400" y="2191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005654"/>
                  </a:solidFill>
                </a:ln>
                <a:solidFill>
                  <a:srgbClr val="00EBE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3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+1= </a:t>
            </a:r>
            <a:r>
              <a:rPr lang="en-US" sz="2800" b="1" dirty="0" smtClean="0">
                <a:ln w="0">
                  <a:solidFill>
                    <a:srgbClr val="005654"/>
                  </a:solidFill>
                </a:ln>
                <a:solidFill>
                  <a:srgbClr val="00EBE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4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66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6629400" y="2623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005654"/>
                  </a:solidFill>
                </a:ln>
                <a:solidFill>
                  <a:srgbClr val="00EBE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4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+1= </a:t>
            </a:r>
            <a:r>
              <a:rPr lang="en-US" sz="2800" b="1" dirty="0" smtClean="0">
                <a:ln w="0">
                  <a:solidFill>
                    <a:srgbClr val="005654"/>
                  </a:solidFill>
                </a:ln>
                <a:solidFill>
                  <a:srgbClr val="00EBE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5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66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6629400" y="3091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005654"/>
                  </a:solidFill>
                </a:ln>
                <a:solidFill>
                  <a:srgbClr val="00EBE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5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+1= </a:t>
            </a:r>
            <a:r>
              <a:rPr lang="en-US" sz="2800" b="1" dirty="0" smtClean="0">
                <a:ln w="0">
                  <a:solidFill>
                    <a:srgbClr val="005654"/>
                  </a:solidFill>
                </a:ln>
                <a:solidFill>
                  <a:srgbClr val="00EBE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6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66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6629400" y="3523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005654"/>
                  </a:solidFill>
                </a:ln>
                <a:solidFill>
                  <a:srgbClr val="00EBE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6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+1= </a:t>
            </a:r>
            <a:r>
              <a:rPr lang="en-US" sz="2800" b="1" dirty="0" smtClean="0">
                <a:ln w="0">
                  <a:solidFill>
                    <a:srgbClr val="005654"/>
                  </a:solidFill>
                </a:ln>
                <a:solidFill>
                  <a:srgbClr val="00EBE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7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66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6629400" y="39725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005654"/>
                  </a:solidFill>
                </a:ln>
                <a:solidFill>
                  <a:srgbClr val="00EBE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7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+1= </a:t>
            </a:r>
            <a:r>
              <a:rPr lang="en-US" sz="2800" b="1" dirty="0" smtClean="0">
                <a:ln w="0">
                  <a:solidFill>
                    <a:srgbClr val="005654"/>
                  </a:solidFill>
                </a:ln>
                <a:solidFill>
                  <a:srgbClr val="00EBE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8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66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6629400" y="44297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005654"/>
                  </a:solidFill>
                </a:ln>
                <a:solidFill>
                  <a:srgbClr val="00EBE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8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+1= </a:t>
            </a:r>
            <a:r>
              <a:rPr lang="en-US" sz="2800" b="1" dirty="0" smtClean="0">
                <a:ln w="0">
                  <a:solidFill>
                    <a:srgbClr val="005654"/>
                  </a:solidFill>
                </a:ln>
                <a:solidFill>
                  <a:srgbClr val="00EBE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9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66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66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228600" y="5524381"/>
            <a:ext cx="6172200" cy="800219"/>
          </a:xfrm>
          <a:prstGeom prst="rect">
            <a:avLst/>
          </a:prstGeom>
          <a:solidFill>
            <a:srgbClr val="DDFFFF"/>
          </a:solidFill>
          <a:ln w="22225">
            <a:solidFill>
              <a:srgbClr val="FF2DB9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300" i="1" dirty="0" err="1" smtClean="0">
                <a:ln w="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Յու</a:t>
            </a:r>
            <a:r>
              <a:rPr lang="hy-AM" sz="2300" i="1" dirty="0" smtClean="0">
                <a:ln w="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րաքանչյուր </a:t>
            </a:r>
            <a:r>
              <a:rPr lang="en-US" sz="2300" i="1" dirty="0" smtClean="0">
                <a:ln w="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300" i="1" dirty="0" smtClean="0">
                <a:ln w="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թիվ, </a:t>
            </a:r>
            <a:r>
              <a:rPr lang="en-US" sz="2300" i="1" dirty="0" smtClean="0">
                <a:ln w="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300" i="1" dirty="0" smtClean="0">
                <a:ln w="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սկսած </a:t>
            </a:r>
            <a:r>
              <a:rPr lang="en-US" sz="2300" i="1" dirty="0" smtClean="0">
                <a:ln w="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300" b="1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</a:t>
            </a:r>
            <a:r>
              <a:rPr lang="en-US" sz="2300" i="1" dirty="0" smtClean="0">
                <a:ln w="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-</a:t>
            </a:r>
            <a:r>
              <a:rPr lang="hy-AM" sz="2300" i="1" dirty="0" smtClean="0">
                <a:ln w="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ից,</a:t>
            </a:r>
            <a:r>
              <a:rPr lang="en-US" sz="2300" i="1" dirty="0" smtClean="0">
                <a:ln w="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</a:t>
            </a:r>
          </a:p>
          <a:p>
            <a:pPr algn="ctr"/>
            <a:r>
              <a:rPr lang="hy-AM" sz="2300" i="1" dirty="0" smtClean="0">
                <a:ln w="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ստացվում</a:t>
            </a:r>
            <a:r>
              <a:rPr lang="en-US" sz="2300" i="1" dirty="0" smtClean="0">
                <a:ln w="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</a:t>
            </a:r>
            <a:r>
              <a:rPr lang="hy-AM" sz="2300" i="1" dirty="0" smtClean="0">
                <a:ln w="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է</a:t>
            </a:r>
            <a:r>
              <a:rPr lang="en-US" sz="2300" i="1" dirty="0" smtClean="0">
                <a:ln w="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`  </a:t>
            </a:r>
            <a:r>
              <a:rPr lang="hy-AM" sz="2300" i="1" dirty="0" smtClean="0">
                <a:ln w="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նախորդին</a:t>
            </a:r>
            <a:r>
              <a:rPr lang="en-US" sz="2300" i="1" dirty="0" smtClean="0">
                <a:ln w="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</a:t>
            </a:r>
            <a:r>
              <a:rPr lang="hy-AM" sz="2300" i="1" dirty="0" smtClean="0">
                <a:ln w="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300" b="1" i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300" i="1" dirty="0" smtClean="0">
                <a:ln w="0">
                  <a:solidFill>
                    <a:srgbClr val="8A005C"/>
                  </a:solidFill>
                </a:ln>
                <a:solidFill>
                  <a:srgbClr val="FF66CC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300" i="1" dirty="0" smtClean="0">
                <a:ln w="0">
                  <a:solidFill>
                    <a:srgbClr val="8A005C"/>
                  </a:solidFill>
                </a:ln>
                <a:solidFill>
                  <a:srgbClr val="FF66CC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hy-AM" sz="2300" i="1" dirty="0" smtClean="0">
                <a:ln w="0"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ավելացնելով:</a:t>
            </a:r>
            <a:endParaRPr lang="en-CA" sz="2300" i="1" dirty="0">
              <a:ln w="0"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/>
      <p:bldP spid="142" grpId="0" animBg="1"/>
      <p:bldP spid="143" grpId="0" animBg="1"/>
      <p:bldP spid="146" grpId="0" animBg="1"/>
      <p:bldP spid="147" grpId="0" animBg="1"/>
      <p:bldP spid="150" grpId="0" animBg="1"/>
      <p:bldP spid="151" grpId="0" animBg="1"/>
      <p:bldP spid="156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59" grpId="0"/>
      <p:bldP spid="160" grpId="0"/>
      <p:bldP spid="161" grpId="0"/>
      <p:bldP spid="162" grpId="0"/>
      <p:bldP spid="163" grpId="0"/>
      <p:bldP spid="164" grpId="0"/>
      <p:bldP spid="165" grpId="0"/>
      <p:bldP spid="166" grpId="0"/>
      <p:bldP spid="167" grpId="0"/>
      <p:bldP spid="16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Rectangle 606"/>
          <p:cNvSpPr/>
          <p:nvPr/>
        </p:nvSpPr>
        <p:spPr>
          <a:xfrm>
            <a:off x="72000" y="72000"/>
            <a:ext cx="8928000" cy="66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3BCCFF"/>
            </a:solidFill>
          </a:ln>
          <a:effectLst>
            <a:outerShdw blurRad="508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13" name="TextBox 612"/>
          <p:cNvSpPr txBox="1"/>
          <p:nvPr/>
        </p:nvSpPr>
        <p:spPr>
          <a:xfrm>
            <a:off x="2514600" y="3556648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0">
                  <a:solidFill>
                    <a:srgbClr val="8A005C"/>
                  </a:solidFill>
                </a:ln>
                <a:solidFill>
                  <a:srgbClr val="FF37B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</a:t>
            </a:r>
            <a:r>
              <a:rPr lang="ru-RU" sz="32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25</a:t>
            </a:r>
            <a:r>
              <a:rPr lang="en-US" sz="3200" b="1" dirty="0" smtClean="0">
                <a:ln w="0">
                  <a:solidFill>
                    <a:srgbClr val="8A005C"/>
                  </a:solidFill>
                </a:ln>
                <a:solidFill>
                  <a:srgbClr val="FF37B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en-CA" sz="2800" b="1" i="1" dirty="0">
              <a:ln w="0">
                <a:solidFill>
                  <a:srgbClr val="8A005C"/>
                </a:solidFill>
              </a:ln>
              <a:solidFill>
                <a:srgbClr val="FF37B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14" name="Rectangle 613"/>
          <p:cNvSpPr/>
          <p:nvPr/>
        </p:nvSpPr>
        <p:spPr>
          <a:xfrm>
            <a:off x="838200" y="2289600"/>
            <a:ext cx="3505200" cy="381000"/>
          </a:xfrm>
          <a:prstGeom prst="rect">
            <a:avLst/>
          </a:prstGeom>
          <a:solidFill>
            <a:srgbClr val="65D7FF"/>
          </a:solidFill>
          <a:ln>
            <a:solidFill>
              <a:srgbClr val="65D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15" name="Rectangle 614"/>
          <p:cNvSpPr/>
          <p:nvPr/>
        </p:nvSpPr>
        <p:spPr>
          <a:xfrm>
            <a:off x="838200" y="2973600"/>
            <a:ext cx="3505200" cy="381000"/>
          </a:xfrm>
          <a:prstGeom prst="rect">
            <a:avLst/>
          </a:prstGeom>
          <a:solidFill>
            <a:srgbClr val="65D7FF"/>
          </a:solidFill>
          <a:ln>
            <a:solidFill>
              <a:srgbClr val="65D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16" name="Rectangle 615"/>
          <p:cNvSpPr/>
          <p:nvPr/>
        </p:nvSpPr>
        <p:spPr>
          <a:xfrm>
            <a:off x="838200" y="3657600"/>
            <a:ext cx="1752600" cy="381000"/>
          </a:xfrm>
          <a:prstGeom prst="rect">
            <a:avLst/>
          </a:prstGeom>
          <a:solidFill>
            <a:srgbClr val="65D7FF"/>
          </a:solidFill>
          <a:ln>
            <a:solidFill>
              <a:srgbClr val="65D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608" name="Rectangle 607"/>
          <p:cNvSpPr/>
          <p:nvPr/>
        </p:nvSpPr>
        <p:spPr>
          <a:xfrm>
            <a:off x="457200" y="914400"/>
            <a:ext cx="3505200" cy="381000"/>
          </a:xfrm>
          <a:prstGeom prst="rect">
            <a:avLst/>
          </a:prstGeom>
          <a:solidFill>
            <a:srgbClr val="65D7FF"/>
          </a:solidFill>
          <a:ln>
            <a:solidFill>
              <a:srgbClr val="65D7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172" name="TextBox 171"/>
          <p:cNvSpPr txBox="1"/>
          <p:nvPr/>
        </p:nvSpPr>
        <p:spPr>
          <a:xfrm>
            <a:off x="304800" y="8382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37B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37B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37B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+1+1+1+1+1+1+1+1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37B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 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37B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37B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10" name="TextBox 609"/>
          <p:cNvSpPr txBox="1"/>
          <p:nvPr/>
        </p:nvSpPr>
        <p:spPr>
          <a:xfrm>
            <a:off x="685800" y="22098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37B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37B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37B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+1+1+1+1+1+1+1+1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37B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 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37B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37B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11" name="TextBox 610"/>
          <p:cNvSpPr txBox="1"/>
          <p:nvPr/>
        </p:nvSpPr>
        <p:spPr>
          <a:xfrm>
            <a:off x="685800" y="288542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37B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37B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37B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+1+1+1+1+1+1+1+1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37B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 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37B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37B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12" name="TextBox 611"/>
          <p:cNvSpPr txBox="1"/>
          <p:nvPr/>
        </p:nvSpPr>
        <p:spPr>
          <a:xfrm>
            <a:off x="685800" y="3581848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37B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37B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37B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+1+1+1+1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37B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37B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37B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pic>
        <p:nvPicPr>
          <p:cNvPr id="3" name="Picture 2" descr="C:\Users\мм\Desktop\3d-isometric-online-learning-or-distance-courses-vector-23961642.jpg"/>
          <p:cNvPicPr>
            <a:picLocks noChangeAspect="1" noChangeArrowheads="1"/>
          </p:cNvPicPr>
          <p:nvPr/>
        </p:nvPicPr>
        <p:blipFill>
          <a:blip r:embed="rId2" cstate="print"/>
          <a:srcRect l="7500" t="12970" r="7857" b="15615"/>
          <a:stretch>
            <a:fillRect/>
          </a:stretch>
        </p:blipFill>
        <p:spPr bwMode="auto">
          <a:xfrm>
            <a:off x="6705600" y="4648200"/>
            <a:ext cx="2257426" cy="2057400"/>
          </a:xfrm>
          <a:prstGeom prst="rect">
            <a:avLst/>
          </a:prstGeom>
          <a:noFill/>
        </p:spPr>
      </p:pic>
      <p:grpSp>
        <p:nvGrpSpPr>
          <p:cNvPr id="30" name="Group 29"/>
          <p:cNvGrpSpPr/>
          <p:nvPr/>
        </p:nvGrpSpPr>
        <p:grpSpPr>
          <a:xfrm>
            <a:off x="5257800" y="914400"/>
            <a:ext cx="3148795" cy="412456"/>
            <a:chOff x="3505200" y="838200"/>
            <a:chExt cx="3148795" cy="412456"/>
          </a:xfrm>
        </p:grpSpPr>
        <p:sp>
          <p:nvSpPr>
            <p:cNvPr id="5" name="Cube 4"/>
            <p:cNvSpPr>
              <a:spLocks noChangeAspect="1"/>
            </p:cNvSpPr>
            <p:nvPr/>
          </p:nvSpPr>
          <p:spPr>
            <a:xfrm flipH="1">
              <a:off x="6244345" y="838200"/>
              <a:ext cx="409650" cy="409650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Cube 5"/>
            <p:cNvSpPr>
              <a:spLocks noChangeAspect="1"/>
            </p:cNvSpPr>
            <p:nvPr/>
          </p:nvSpPr>
          <p:spPr>
            <a:xfrm flipH="1">
              <a:off x="5938949" y="838200"/>
              <a:ext cx="410246" cy="410246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Cube 6"/>
            <p:cNvSpPr>
              <a:spLocks noChangeAspect="1"/>
            </p:cNvSpPr>
            <p:nvPr/>
          </p:nvSpPr>
          <p:spPr>
            <a:xfrm flipH="1">
              <a:off x="5634149" y="838200"/>
              <a:ext cx="410246" cy="410246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Cube 7"/>
            <p:cNvSpPr>
              <a:spLocks noChangeAspect="1"/>
            </p:cNvSpPr>
            <p:nvPr/>
          </p:nvSpPr>
          <p:spPr>
            <a:xfrm flipH="1">
              <a:off x="5328168" y="838200"/>
              <a:ext cx="411427" cy="411428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Cube 8"/>
            <p:cNvSpPr>
              <a:spLocks/>
            </p:cNvSpPr>
            <p:nvPr/>
          </p:nvSpPr>
          <p:spPr>
            <a:xfrm flipH="1">
              <a:off x="5029200" y="839045"/>
              <a:ext cx="410400" cy="410400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Cube 9"/>
            <p:cNvSpPr>
              <a:spLocks noChangeAspect="1"/>
            </p:cNvSpPr>
            <p:nvPr/>
          </p:nvSpPr>
          <p:spPr>
            <a:xfrm flipH="1">
              <a:off x="4720345" y="839228"/>
              <a:ext cx="409650" cy="409650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Cube 10"/>
            <p:cNvSpPr>
              <a:spLocks noChangeAspect="1"/>
            </p:cNvSpPr>
            <p:nvPr/>
          </p:nvSpPr>
          <p:spPr>
            <a:xfrm flipH="1">
              <a:off x="4414949" y="839228"/>
              <a:ext cx="410246" cy="410246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Cube 11"/>
            <p:cNvSpPr>
              <a:spLocks noChangeAspect="1"/>
            </p:cNvSpPr>
            <p:nvPr/>
          </p:nvSpPr>
          <p:spPr>
            <a:xfrm flipH="1">
              <a:off x="4110149" y="839228"/>
              <a:ext cx="410246" cy="410246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Cube 12"/>
            <p:cNvSpPr>
              <a:spLocks noChangeAspect="1"/>
            </p:cNvSpPr>
            <p:nvPr/>
          </p:nvSpPr>
          <p:spPr>
            <a:xfrm flipH="1">
              <a:off x="3804168" y="839228"/>
              <a:ext cx="411427" cy="411428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Cube 13"/>
            <p:cNvSpPr>
              <a:spLocks/>
            </p:cNvSpPr>
            <p:nvPr/>
          </p:nvSpPr>
          <p:spPr>
            <a:xfrm flipH="1">
              <a:off x="3505200" y="839228"/>
              <a:ext cx="410400" cy="410400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8" name="Group 30"/>
          <p:cNvGrpSpPr/>
          <p:nvPr/>
        </p:nvGrpSpPr>
        <p:grpSpPr>
          <a:xfrm>
            <a:off x="5257800" y="2686308"/>
            <a:ext cx="3148795" cy="412456"/>
            <a:chOff x="3505200" y="838200"/>
            <a:chExt cx="3148795" cy="412456"/>
          </a:xfrm>
        </p:grpSpPr>
        <p:sp>
          <p:nvSpPr>
            <p:cNvPr id="90" name="Cube 89"/>
            <p:cNvSpPr>
              <a:spLocks noChangeAspect="1"/>
            </p:cNvSpPr>
            <p:nvPr/>
          </p:nvSpPr>
          <p:spPr>
            <a:xfrm flipH="1">
              <a:off x="6244345" y="838200"/>
              <a:ext cx="409650" cy="409650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1" name="Cube 90"/>
            <p:cNvSpPr>
              <a:spLocks noChangeAspect="1"/>
            </p:cNvSpPr>
            <p:nvPr/>
          </p:nvSpPr>
          <p:spPr>
            <a:xfrm flipH="1">
              <a:off x="5938949" y="838200"/>
              <a:ext cx="410246" cy="410246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" name="Cube 91"/>
            <p:cNvSpPr>
              <a:spLocks noChangeAspect="1"/>
            </p:cNvSpPr>
            <p:nvPr/>
          </p:nvSpPr>
          <p:spPr>
            <a:xfrm flipH="1">
              <a:off x="5634149" y="838200"/>
              <a:ext cx="410246" cy="410246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3" name="Cube 92"/>
            <p:cNvSpPr>
              <a:spLocks noChangeAspect="1"/>
            </p:cNvSpPr>
            <p:nvPr/>
          </p:nvSpPr>
          <p:spPr>
            <a:xfrm flipH="1">
              <a:off x="5328168" y="838200"/>
              <a:ext cx="411427" cy="411428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4" name="Cube 93"/>
            <p:cNvSpPr>
              <a:spLocks/>
            </p:cNvSpPr>
            <p:nvPr/>
          </p:nvSpPr>
          <p:spPr>
            <a:xfrm flipH="1">
              <a:off x="5029200" y="839045"/>
              <a:ext cx="410400" cy="410400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5" name="Cube 94"/>
            <p:cNvSpPr>
              <a:spLocks noChangeAspect="1"/>
            </p:cNvSpPr>
            <p:nvPr/>
          </p:nvSpPr>
          <p:spPr>
            <a:xfrm flipH="1">
              <a:off x="4720345" y="839228"/>
              <a:ext cx="409650" cy="409650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6" name="Cube 95"/>
            <p:cNvSpPr>
              <a:spLocks noChangeAspect="1"/>
            </p:cNvSpPr>
            <p:nvPr/>
          </p:nvSpPr>
          <p:spPr>
            <a:xfrm flipH="1">
              <a:off x="4414949" y="839228"/>
              <a:ext cx="410246" cy="410246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7" name="Cube 96"/>
            <p:cNvSpPr>
              <a:spLocks noChangeAspect="1"/>
            </p:cNvSpPr>
            <p:nvPr/>
          </p:nvSpPr>
          <p:spPr>
            <a:xfrm flipH="1">
              <a:off x="4110149" y="839228"/>
              <a:ext cx="410246" cy="410246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8" name="Cube 97"/>
            <p:cNvSpPr>
              <a:spLocks noChangeAspect="1"/>
            </p:cNvSpPr>
            <p:nvPr/>
          </p:nvSpPr>
          <p:spPr>
            <a:xfrm flipH="1">
              <a:off x="3804168" y="839228"/>
              <a:ext cx="411427" cy="411428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9" name="Cube 98"/>
            <p:cNvSpPr>
              <a:spLocks/>
            </p:cNvSpPr>
            <p:nvPr/>
          </p:nvSpPr>
          <p:spPr>
            <a:xfrm flipH="1">
              <a:off x="3505200" y="839228"/>
              <a:ext cx="410400" cy="410400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9" name="Group 41"/>
          <p:cNvGrpSpPr/>
          <p:nvPr/>
        </p:nvGrpSpPr>
        <p:grpSpPr>
          <a:xfrm>
            <a:off x="5344200" y="2777764"/>
            <a:ext cx="3148795" cy="412456"/>
            <a:chOff x="3505200" y="838200"/>
            <a:chExt cx="3148795" cy="412456"/>
          </a:xfrm>
        </p:grpSpPr>
        <p:sp>
          <p:nvSpPr>
            <p:cNvPr id="80" name="Cube 79"/>
            <p:cNvSpPr>
              <a:spLocks noChangeAspect="1"/>
            </p:cNvSpPr>
            <p:nvPr/>
          </p:nvSpPr>
          <p:spPr>
            <a:xfrm flipH="1">
              <a:off x="6244345" y="838200"/>
              <a:ext cx="409650" cy="409650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1" name="Cube 80"/>
            <p:cNvSpPr>
              <a:spLocks noChangeAspect="1"/>
            </p:cNvSpPr>
            <p:nvPr/>
          </p:nvSpPr>
          <p:spPr>
            <a:xfrm flipH="1">
              <a:off x="5938949" y="838200"/>
              <a:ext cx="410246" cy="410246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" name="Cube 81"/>
            <p:cNvSpPr>
              <a:spLocks noChangeAspect="1"/>
            </p:cNvSpPr>
            <p:nvPr/>
          </p:nvSpPr>
          <p:spPr>
            <a:xfrm flipH="1">
              <a:off x="5634149" y="838200"/>
              <a:ext cx="410246" cy="410246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" name="Cube 82"/>
            <p:cNvSpPr>
              <a:spLocks noChangeAspect="1"/>
            </p:cNvSpPr>
            <p:nvPr/>
          </p:nvSpPr>
          <p:spPr>
            <a:xfrm flipH="1">
              <a:off x="5328168" y="838200"/>
              <a:ext cx="411427" cy="411428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" name="Cube 83"/>
            <p:cNvSpPr>
              <a:spLocks/>
            </p:cNvSpPr>
            <p:nvPr/>
          </p:nvSpPr>
          <p:spPr>
            <a:xfrm flipH="1">
              <a:off x="5029200" y="839045"/>
              <a:ext cx="410400" cy="410400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" name="Cube 84"/>
            <p:cNvSpPr>
              <a:spLocks noChangeAspect="1"/>
            </p:cNvSpPr>
            <p:nvPr/>
          </p:nvSpPr>
          <p:spPr>
            <a:xfrm flipH="1">
              <a:off x="4720345" y="839228"/>
              <a:ext cx="409650" cy="409650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6" name="Cube 85"/>
            <p:cNvSpPr>
              <a:spLocks noChangeAspect="1"/>
            </p:cNvSpPr>
            <p:nvPr/>
          </p:nvSpPr>
          <p:spPr>
            <a:xfrm flipH="1">
              <a:off x="4414949" y="839228"/>
              <a:ext cx="410246" cy="410246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7" name="Cube 86"/>
            <p:cNvSpPr>
              <a:spLocks noChangeAspect="1"/>
            </p:cNvSpPr>
            <p:nvPr/>
          </p:nvSpPr>
          <p:spPr>
            <a:xfrm flipH="1">
              <a:off x="4110149" y="839228"/>
              <a:ext cx="410246" cy="410246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8" name="Cube 87"/>
            <p:cNvSpPr>
              <a:spLocks noChangeAspect="1"/>
            </p:cNvSpPr>
            <p:nvPr/>
          </p:nvSpPr>
          <p:spPr>
            <a:xfrm flipH="1">
              <a:off x="3804168" y="839228"/>
              <a:ext cx="411427" cy="411428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9" name="Cube 88"/>
            <p:cNvSpPr>
              <a:spLocks/>
            </p:cNvSpPr>
            <p:nvPr/>
          </p:nvSpPr>
          <p:spPr>
            <a:xfrm flipH="1">
              <a:off x="3505200" y="839228"/>
              <a:ext cx="410400" cy="410400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193805" y="4852257"/>
            <a:ext cx="3997195" cy="1268568"/>
            <a:chOff x="3657600" y="1492544"/>
            <a:chExt cx="3997195" cy="1268568"/>
          </a:xfrm>
        </p:grpSpPr>
        <p:grpSp>
          <p:nvGrpSpPr>
            <p:cNvPr id="100" name="Group 99"/>
            <p:cNvGrpSpPr/>
            <p:nvPr/>
          </p:nvGrpSpPr>
          <p:grpSpPr>
            <a:xfrm>
              <a:off x="3657600" y="1492544"/>
              <a:ext cx="3429595" cy="696168"/>
              <a:chOff x="3657600" y="1492544"/>
              <a:chExt cx="3429595" cy="696168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3657600" y="1492544"/>
                <a:ext cx="3235195" cy="503912"/>
                <a:chOff x="3657600" y="1492544"/>
                <a:chExt cx="3235195" cy="503912"/>
              </a:xfrm>
            </p:grpSpPr>
            <p:grpSp>
              <p:nvGrpSpPr>
                <p:cNvPr id="31" name="Group 30"/>
                <p:cNvGrpSpPr/>
                <p:nvPr/>
              </p:nvGrpSpPr>
              <p:grpSpPr>
                <a:xfrm>
                  <a:off x="3657600" y="1492544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32" name="Cube 31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3" name="Cube 32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4" name="Cube 33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5" name="Cube 34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6" name="Cube 35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7" name="Cube 36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8" name="Cube 37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9" name="Cube 38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0" name="Cube 39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1" name="Cube 40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42" name="Group 41"/>
                <p:cNvGrpSpPr/>
                <p:nvPr/>
              </p:nvGrpSpPr>
              <p:grpSpPr>
                <a:xfrm>
                  <a:off x="3744000" y="1584000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43" name="Cube 42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4" name="Cube 43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5" name="Cube 44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6" name="Cube 45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7" name="Cube 46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8" name="Cube 47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9" name="Cube 48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0" name="Cube 49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1" name="Cube 50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2" name="Cube 51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  <p:grpSp>
            <p:nvGrpSpPr>
              <p:cNvPr id="54" name="Group 53"/>
              <p:cNvGrpSpPr/>
              <p:nvPr/>
            </p:nvGrpSpPr>
            <p:grpSpPr>
              <a:xfrm>
                <a:off x="3852000" y="1684800"/>
                <a:ext cx="3235195" cy="503912"/>
                <a:chOff x="3657600" y="1492544"/>
                <a:chExt cx="3235195" cy="503912"/>
              </a:xfrm>
            </p:grpSpPr>
            <p:grpSp>
              <p:nvGrpSpPr>
                <p:cNvPr id="55" name="Group 30"/>
                <p:cNvGrpSpPr/>
                <p:nvPr/>
              </p:nvGrpSpPr>
              <p:grpSpPr>
                <a:xfrm>
                  <a:off x="3657600" y="1492544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67" name="Cube 66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68" name="Cube 67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69" name="Cube 68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70" name="Cube 69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71" name="Cube 70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72" name="Cube 71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73" name="Cube 72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74" name="Cube 73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75" name="Cube 74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76" name="Cube 75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56" name="Group 41"/>
                <p:cNvGrpSpPr/>
                <p:nvPr/>
              </p:nvGrpSpPr>
              <p:grpSpPr>
                <a:xfrm>
                  <a:off x="3744000" y="1584000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57" name="Cube 56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8" name="Cube 57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9" name="Cube 58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60" name="Cube 59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61" name="Cube 60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62" name="Cube 61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63" name="Cube 62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64" name="Cube 63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65" name="Cube 64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66" name="Cube 65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</p:grpSp>
        <p:grpSp>
          <p:nvGrpSpPr>
            <p:cNvPr id="101" name="Group 100"/>
            <p:cNvGrpSpPr/>
            <p:nvPr/>
          </p:nvGrpSpPr>
          <p:grpSpPr>
            <a:xfrm>
              <a:off x="4032000" y="1872000"/>
              <a:ext cx="3429595" cy="696168"/>
              <a:chOff x="3657600" y="1492544"/>
              <a:chExt cx="3429595" cy="696168"/>
            </a:xfrm>
          </p:grpSpPr>
          <p:grpSp>
            <p:nvGrpSpPr>
              <p:cNvPr id="102" name="Group 52"/>
              <p:cNvGrpSpPr/>
              <p:nvPr/>
            </p:nvGrpSpPr>
            <p:grpSpPr>
              <a:xfrm>
                <a:off x="3657600" y="1492544"/>
                <a:ext cx="3235195" cy="503912"/>
                <a:chOff x="3657600" y="1492544"/>
                <a:chExt cx="3235195" cy="503912"/>
              </a:xfrm>
            </p:grpSpPr>
            <p:grpSp>
              <p:nvGrpSpPr>
                <p:cNvPr id="126" name="Group 30"/>
                <p:cNvGrpSpPr/>
                <p:nvPr/>
              </p:nvGrpSpPr>
              <p:grpSpPr>
                <a:xfrm>
                  <a:off x="3657600" y="1492544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138" name="Cube 137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39" name="Cube 138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40" name="Cube 139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41" name="Cube 140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42" name="Cube 141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43" name="Cube 142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44" name="Cube 143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45" name="Cube 144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46" name="Cube 145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47" name="Cube 146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127" name="Group 41"/>
                <p:cNvGrpSpPr/>
                <p:nvPr/>
              </p:nvGrpSpPr>
              <p:grpSpPr>
                <a:xfrm>
                  <a:off x="3744000" y="1584000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128" name="Cube 127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29" name="Cube 128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30" name="Cube 129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31" name="Cube 130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32" name="Cube 131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33" name="Cube 132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34" name="Cube 133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35" name="Cube 134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36" name="Cube 135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37" name="Cube 136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  <p:grpSp>
            <p:nvGrpSpPr>
              <p:cNvPr id="103" name="Group 53"/>
              <p:cNvGrpSpPr/>
              <p:nvPr/>
            </p:nvGrpSpPr>
            <p:grpSpPr>
              <a:xfrm>
                <a:off x="3852000" y="1684800"/>
                <a:ext cx="3235195" cy="503912"/>
                <a:chOff x="3657600" y="1492544"/>
                <a:chExt cx="3235195" cy="503912"/>
              </a:xfrm>
            </p:grpSpPr>
            <p:grpSp>
              <p:nvGrpSpPr>
                <p:cNvPr id="104" name="Group 30"/>
                <p:cNvGrpSpPr/>
                <p:nvPr/>
              </p:nvGrpSpPr>
              <p:grpSpPr>
                <a:xfrm>
                  <a:off x="3657600" y="1492544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116" name="Cube 115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17" name="Cube 116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18" name="Cube 117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19" name="Cube 118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20" name="Cube 119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21" name="Cube 120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22" name="Cube 121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23" name="Cube 122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24" name="Cube 123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25" name="Cube 124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105" name="Group 41"/>
                <p:cNvGrpSpPr/>
                <p:nvPr/>
              </p:nvGrpSpPr>
              <p:grpSpPr>
                <a:xfrm>
                  <a:off x="3744000" y="1584000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106" name="Cube 105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07" name="Cube 106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08" name="Cube 107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09" name="Cube 108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10" name="Cube 109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11" name="Cube 110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12" name="Cube 111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13" name="Cube 112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14" name="Cube 113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15" name="Cube 114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</p:grpSp>
        <p:grpSp>
          <p:nvGrpSpPr>
            <p:cNvPr id="148" name="Group 147"/>
            <p:cNvGrpSpPr/>
            <p:nvPr/>
          </p:nvGrpSpPr>
          <p:grpSpPr>
            <a:xfrm>
              <a:off x="4419600" y="2257200"/>
              <a:ext cx="3235195" cy="503912"/>
              <a:chOff x="3657600" y="1492544"/>
              <a:chExt cx="3235195" cy="503912"/>
            </a:xfrm>
          </p:grpSpPr>
          <p:grpSp>
            <p:nvGrpSpPr>
              <p:cNvPr id="149" name="Group 30"/>
              <p:cNvGrpSpPr/>
              <p:nvPr/>
            </p:nvGrpSpPr>
            <p:grpSpPr>
              <a:xfrm>
                <a:off x="3657600" y="1492544"/>
                <a:ext cx="3148795" cy="412456"/>
                <a:chOff x="3505200" y="838200"/>
                <a:chExt cx="3148795" cy="412456"/>
              </a:xfrm>
            </p:grpSpPr>
            <p:sp>
              <p:nvSpPr>
                <p:cNvPr id="161" name="Cube 160"/>
                <p:cNvSpPr>
                  <a:spLocks noChangeAspect="1"/>
                </p:cNvSpPr>
                <p:nvPr/>
              </p:nvSpPr>
              <p:spPr>
                <a:xfrm flipH="1">
                  <a:off x="6244345" y="838200"/>
                  <a:ext cx="409650" cy="40965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62" name="Cube 161"/>
                <p:cNvSpPr>
                  <a:spLocks noChangeAspect="1"/>
                </p:cNvSpPr>
                <p:nvPr/>
              </p:nvSpPr>
              <p:spPr>
                <a:xfrm flipH="1">
                  <a:off x="5938949" y="838200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63" name="Cube 162"/>
                <p:cNvSpPr>
                  <a:spLocks noChangeAspect="1"/>
                </p:cNvSpPr>
                <p:nvPr/>
              </p:nvSpPr>
              <p:spPr>
                <a:xfrm flipH="1">
                  <a:off x="5634149" y="838200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64" name="Cube 163"/>
                <p:cNvSpPr>
                  <a:spLocks noChangeAspect="1"/>
                </p:cNvSpPr>
                <p:nvPr/>
              </p:nvSpPr>
              <p:spPr>
                <a:xfrm flipH="1">
                  <a:off x="5328168" y="838200"/>
                  <a:ext cx="411427" cy="411428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65" name="Cube 164"/>
                <p:cNvSpPr>
                  <a:spLocks/>
                </p:cNvSpPr>
                <p:nvPr/>
              </p:nvSpPr>
              <p:spPr>
                <a:xfrm flipH="1">
                  <a:off x="5029200" y="839045"/>
                  <a:ext cx="410400" cy="4104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66" name="Cube 165"/>
                <p:cNvSpPr>
                  <a:spLocks noChangeAspect="1"/>
                </p:cNvSpPr>
                <p:nvPr/>
              </p:nvSpPr>
              <p:spPr>
                <a:xfrm flipH="1">
                  <a:off x="4720345" y="839228"/>
                  <a:ext cx="409650" cy="40965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67" name="Cube 166"/>
                <p:cNvSpPr>
                  <a:spLocks noChangeAspect="1"/>
                </p:cNvSpPr>
                <p:nvPr/>
              </p:nvSpPr>
              <p:spPr>
                <a:xfrm flipH="1">
                  <a:off x="4414949" y="839228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68" name="Cube 167"/>
                <p:cNvSpPr>
                  <a:spLocks noChangeAspect="1"/>
                </p:cNvSpPr>
                <p:nvPr/>
              </p:nvSpPr>
              <p:spPr>
                <a:xfrm flipH="1">
                  <a:off x="4110149" y="839228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69" name="Cube 168"/>
                <p:cNvSpPr>
                  <a:spLocks noChangeAspect="1"/>
                </p:cNvSpPr>
                <p:nvPr/>
              </p:nvSpPr>
              <p:spPr>
                <a:xfrm flipH="1">
                  <a:off x="3804168" y="839228"/>
                  <a:ext cx="411427" cy="411428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70" name="Cube 169"/>
                <p:cNvSpPr>
                  <a:spLocks/>
                </p:cNvSpPr>
                <p:nvPr/>
              </p:nvSpPr>
              <p:spPr>
                <a:xfrm flipH="1">
                  <a:off x="3505200" y="839228"/>
                  <a:ext cx="410400" cy="4104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150" name="Group 41"/>
              <p:cNvGrpSpPr/>
              <p:nvPr/>
            </p:nvGrpSpPr>
            <p:grpSpPr>
              <a:xfrm>
                <a:off x="3744000" y="1584000"/>
                <a:ext cx="3148795" cy="412456"/>
                <a:chOff x="3505200" y="838200"/>
                <a:chExt cx="3148795" cy="412456"/>
              </a:xfrm>
            </p:grpSpPr>
            <p:sp>
              <p:nvSpPr>
                <p:cNvPr id="151" name="Cube 150"/>
                <p:cNvSpPr>
                  <a:spLocks noChangeAspect="1"/>
                </p:cNvSpPr>
                <p:nvPr/>
              </p:nvSpPr>
              <p:spPr>
                <a:xfrm flipH="1">
                  <a:off x="6244345" y="838200"/>
                  <a:ext cx="409650" cy="40965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52" name="Cube 151"/>
                <p:cNvSpPr>
                  <a:spLocks noChangeAspect="1"/>
                </p:cNvSpPr>
                <p:nvPr/>
              </p:nvSpPr>
              <p:spPr>
                <a:xfrm flipH="1">
                  <a:off x="5938949" y="838200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53" name="Cube 152"/>
                <p:cNvSpPr>
                  <a:spLocks noChangeAspect="1"/>
                </p:cNvSpPr>
                <p:nvPr/>
              </p:nvSpPr>
              <p:spPr>
                <a:xfrm flipH="1">
                  <a:off x="5634149" y="838200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54" name="Cube 153"/>
                <p:cNvSpPr>
                  <a:spLocks noChangeAspect="1"/>
                </p:cNvSpPr>
                <p:nvPr/>
              </p:nvSpPr>
              <p:spPr>
                <a:xfrm flipH="1">
                  <a:off x="5328168" y="838200"/>
                  <a:ext cx="411427" cy="411428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55" name="Cube 154"/>
                <p:cNvSpPr>
                  <a:spLocks/>
                </p:cNvSpPr>
                <p:nvPr/>
              </p:nvSpPr>
              <p:spPr>
                <a:xfrm flipH="1">
                  <a:off x="5029200" y="839045"/>
                  <a:ext cx="410400" cy="4104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56" name="Cube 155"/>
                <p:cNvSpPr>
                  <a:spLocks noChangeAspect="1"/>
                </p:cNvSpPr>
                <p:nvPr/>
              </p:nvSpPr>
              <p:spPr>
                <a:xfrm flipH="1">
                  <a:off x="4720345" y="839228"/>
                  <a:ext cx="409650" cy="40965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57" name="Cube 156"/>
                <p:cNvSpPr>
                  <a:spLocks noChangeAspect="1"/>
                </p:cNvSpPr>
                <p:nvPr/>
              </p:nvSpPr>
              <p:spPr>
                <a:xfrm flipH="1">
                  <a:off x="4414949" y="839228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58" name="Cube 157"/>
                <p:cNvSpPr>
                  <a:spLocks noChangeAspect="1"/>
                </p:cNvSpPr>
                <p:nvPr/>
              </p:nvSpPr>
              <p:spPr>
                <a:xfrm flipH="1">
                  <a:off x="4110149" y="839228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59" name="Cube 158"/>
                <p:cNvSpPr>
                  <a:spLocks noChangeAspect="1"/>
                </p:cNvSpPr>
                <p:nvPr/>
              </p:nvSpPr>
              <p:spPr>
                <a:xfrm flipH="1">
                  <a:off x="3804168" y="839228"/>
                  <a:ext cx="411427" cy="411428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60" name="Cube 159"/>
                <p:cNvSpPr>
                  <a:spLocks/>
                </p:cNvSpPr>
                <p:nvPr/>
              </p:nvSpPr>
              <p:spPr>
                <a:xfrm flipH="1">
                  <a:off x="3505200" y="839228"/>
                  <a:ext cx="410400" cy="4104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</p:grpSp>
      </p:grpSp>
      <p:grpSp>
        <p:nvGrpSpPr>
          <p:cNvPr id="188" name="Group 187"/>
          <p:cNvGrpSpPr/>
          <p:nvPr/>
        </p:nvGrpSpPr>
        <p:grpSpPr>
          <a:xfrm>
            <a:off x="4343400" y="5709397"/>
            <a:ext cx="2239046" cy="411428"/>
            <a:chOff x="3094954" y="5760772"/>
            <a:chExt cx="2239046" cy="411428"/>
          </a:xfrm>
        </p:grpSpPr>
        <p:sp>
          <p:nvSpPr>
            <p:cNvPr id="181" name="Cube 180"/>
            <p:cNvSpPr>
              <a:spLocks noChangeAspect="1"/>
            </p:cNvSpPr>
            <p:nvPr/>
          </p:nvSpPr>
          <p:spPr>
            <a:xfrm flipH="1">
              <a:off x="4924350" y="5760772"/>
              <a:ext cx="409650" cy="409650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2" name="Cube 181"/>
            <p:cNvSpPr>
              <a:spLocks noChangeAspect="1"/>
            </p:cNvSpPr>
            <p:nvPr/>
          </p:nvSpPr>
          <p:spPr>
            <a:xfrm flipH="1">
              <a:off x="4618954" y="5760772"/>
              <a:ext cx="410246" cy="410246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3" name="Cube 182"/>
            <p:cNvSpPr>
              <a:spLocks noChangeAspect="1"/>
            </p:cNvSpPr>
            <p:nvPr/>
          </p:nvSpPr>
          <p:spPr>
            <a:xfrm flipH="1">
              <a:off x="4314154" y="5760772"/>
              <a:ext cx="410246" cy="410246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4" name="Cube 183"/>
            <p:cNvSpPr>
              <a:spLocks noChangeAspect="1"/>
            </p:cNvSpPr>
            <p:nvPr/>
          </p:nvSpPr>
          <p:spPr>
            <a:xfrm flipH="1">
              <a:off x="4008173" y="5760772"/>
              <a:ext cx="411427" cy="411428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5" name="Cube 184"/>
            <p:cNvSpPr>
              <a:spLocks noChangeAspect="1"/>
            </p:cNvSpPr>
            <p:nvPr/>
          </p:nvSpPr>
          <p:spPr>
            <a:xfrm flipH="1">
              <a:off x="3705150" y="5761954"/>
              <a:ext cx="409650" cy="409650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6" name="Cube 185"/>
            <p:cNvSpPr>
              <a:spLocks noChangeAspect="1"/>
            </p:cNvSpPr>
            <p:nvPr/>
          </p:nvSpPr>
          <p:spPr>
            <a:xfrm flipH="1">
              <a:off x="3399754" y="5761954"/>
              <a:ext cx="410246" cy="410246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7" name="Cube 186"/>
            <p:cNvSpPr>
              <a:spLocks noChangeAspect="1"/>
            </p:cNvSpPr>
            <p:nvPr/>
          </p:nvSpPr>
          <p:spPr>
            <a:xfrm flipH="1">
              <a:off x="3094954" y="5761954"/>
              <a:ext cx="410246" cy="410246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6858000" y="3723620"/>
            <a:ext cx="1630627" cy="411428"/>
            <a:chOff x="304800" y="4038600"/>
            <a:chExt cx="1630627" cy="411428"/>
          </a:xfrm>
        </p:grpSpPr>
        <p:grpSp>
          <p:nvGrpSpPr>
            <p:cNvPr id="177" name="Group 176"/>
            <p:cNvGrpSpPr/>
            <p:nvPr/>
          </p:nvGrpSpPr>
          <p:grpSpPr>
            <a:xfrm>
              <a:off x="609600" y="4038600"/>
              <a:ext cx="1325827" cy="411428"/>
              <a:chOff x="4008173" y="5760772"/>
              <a:chExt cx="1325827" cy="411428"/>
            </a:xfrm>
          </p:grpSpPr>
          <p:sp>
            <p:nvSpPr>
              <p:cNvPr id="173" name="Cube 172"/>
              <p:cNvSpPr>
                <a:spLocks noChangeAspect="1"/>
              </p:cNvSpPr>
              <p:nvPr/>
            </p:nvSpPr>
            <p:spPr>
              <a:xfrm flipH="1">
                <a:off x="4924350" y="5760772"/>
                <a:ext cx="409650" cy="409650"/>
              </a:xfrm>
              <a:prstGeom prst="cube">
                <a:avLst>
                  <a:gd name="adj" fmla="val 25000"/>
                </a:avLst>
              </a:prstGeom>
              <a:solidFill>
                <a:srgbClr val="3BCCFF"/>
              </a:solidFill>
              <a:ln w="19050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74" name="Cube 173"/>
              <p:cNvSpPr>
                <a:spLocks noChangeAspect="1"/>
              </p:cNvSpPr>
              <p:nvPr/>
            </p:nvSpPr>
            <p:spPr>
              <a:xfrm flipH="1">
                <a:off x="4618954" y="5760772"/>
                <a:ext cx="410246" cy="410246"/>
              </a:xfrm>
              <a:prstGeom prst="cube">
                <a:avLst>
                  <a:gd name="adj" fmla="val 25000"/>
                </a:avLst>
              </a:prstGeom>
              <a:solidFill>
                <a:srgbClr val="3BCCFF"/>
              </a:solidFill>
              <a:ln w="19050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75" name="Cube 174"/>
              <p:cNvSpPr>
                <a:spLocks noChangeAspect="1"/>
              </p:cNvSpPr>
              <p:nvPr/>
            </p:nvSpPr>
            <p:spPr>
              <a:xfrm flipH="1">
                <a:off x="4314154" y="5760772"/>
                <a:ext cx="410246" cy="410246"/>
              </a:xfrm>
              <a:prstGeom prst="cube">
                <a:avLst>
                  <a:gd name="adj" fmla="val 25000"/>
                </a:avLst>
              </a:prstGeom>
              <a:solidFill>
                <a:srgbClr val="3BCCFF"/>
              </a:solidFill>
              <a:ln w="19050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76" name="Cube 175"/>
              <p:cNvSpPr>
                <a:spLocks noChangeAspect="1"/>
              </p:cNvSpPr>
              <p:nvPr/>
            </p:nvSpPr>
            <p:spPr>
              <a:xfrm flipH="1">
                <a:off x="4008173" y="5760772"/>
                <a:ext cx="411427" cy="411428"/>
              </a:xfrm>
              <a:prstGeom prst="cube">
                <a:avLst>
                  <a:gd name="adj" fmla="val 25000"/>
                </a:avLst>
              </a:prstGeom>
              <a:solidFill>
                <a:srgbClr val="3BCCFF"/>
              </a:solidFill>
              <a:ln w="19050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sp>
          <p:nvSpPr>
            <p:cNvPr id="189" name="Cube 188"/>
            <p:cNvSpPr>
              <a:spLocks noChangeAspect="1"/>
            </p:cNvSpPr>
            <p:nvPr/>
          </p:nvSpPr>
          <p:spPr>
            <a:xfrm flipH="1">
              <a:off x="304800" y="4038600"/>
              <a:ext cx="410246" cy="410246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609" name="TextBox 608"/>
          <p:cNvSpPr txBox="1"/>
          <p:nvPr/>
        </p:nvSpPr>
        <p:spPr>
          <a:xfrm>
            <a:off x="228600" y="159603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Ինչպե</a:t>
            </a:r>
            <a:r>
              <a:rPr lang="hy-AM" sz="28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Tahoma"/>
                <a:cs typeface="Tahoma"/>
              </a:rPr>
              <a:t>՞</a:t>
            </a:r>
            <a:r>
              <a:rPr lang="ru-RU" sz="28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Tahoma"/>
                <a:cs typeface="Tahoma"/>
              </a:rPr>
              <a:t>ս  </a:t>
            </a:r>
            <a:r>
              <a:rPr lang="hy-AM" sz="28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8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գրի  առնենք  </a:t>
            </a:r>
            <a:r>
              <a:rPr lang="hy-AM" sz="28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թվերը:</a:t>
            </a:r>
            <a:endParaRPr lang="en-CA" sz="2800" b="1" i="1" dirty="0">
              <a:ln>
                <a:solidFill>
                  <a:srgbClr val="005654"/>
                </a:solidFill>
              </a:ln>
              <a:solidFill>
                <a:srgbClr val="00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18" name="TextBox 617"/>
          <p:cNvSpPr txBox="1"/>
          <p:nvPr/>
        </p:nvSpPr>
        <p:spPr>
          <a:xfrm>
            <a:off x="381000" y="309193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r>
              <a:rPr lang="en-US" sz="40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en-CA" sz="36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19" name="TextBox 618"/>
          <p:cNvSpPr txBox="1"/>
          <p:nvPr/>
        </p:nvSpPr>
        <p:spPr>
          <a:xfrm>
            <a:off x="381000" y="240613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r>
              <a:rPr lang="en-US" sz="40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en-CA" sz="36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20" name="TextBox 619"/>
          <p:cNvSpPr txBox="1"/>
          <p:nvPr/>
        </p:nvSpPr>
        <p:spPr>
          <a:xfrm>
            <a:off x="3962400" y="838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37B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</a:t>
            </a:r>
            <a:r>
              <a:rPr lang="ru-RU" sz="2800" b="1" dirty="0" smtClean="0">
                <a:ln w="0">
                  <a:solidFill>
                    <a:srgbClr val="8A005C"/>
                  </a:solidFill>
                </a:ln>
                <a:solidFill>
                  <a:srgbClr val="FF37B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10</a:t>
            </a:r>
            <a:r>
              <a:rPr lang="en-US" sz="2800" b="1" dirty="0" smtClean="0">
                <a:ln w="0">
                  <a:solidFill>
                    <a:srgbClr val="8A005C"/>
                  </a:solidFill>
                </a:ln>
                <a:solidFill>
                  <a:srgbClr val="FF37B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en-CA" sz="2400" b="1" i="1" dirty="0">
              <a:ln w="0">
                <a:solidFill>
                  <a:srgbClr val="8A005C"/>
                </a:solidFill>
              </a:ln>
              <a:solidFill>
                <a:srgbClr val="FF37B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21" name="TextBox 620"/>
          <p:cNvSpPr txBox="1"/>
          <p:nvPr/>
        </p:nvSpPr>
        <p:spPr>
          <a:xfrm>
            <a:off x="6400800" y="12954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rgbClr val="8A005C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10</a:t>
            </a:r>
            <a:endParaRPr lang="en-CA" sz="3200" b="1" dirty="0">
              <a:ln>
                <a:solidFill>
                  <a:srgbClr val="8A005C"/>
                </a:solidFill>
              </a:ln>
              <a:solidFill>
                <a:srgbClr val="FF25B6"/>
              </a:solidFill>
              <a:latin typeface="Sylfaen" pitchFamily="18" charset="0"/>
            </a:endParaRPr>
          </a:p>
        </p:txBody>
      </p:sp>
      <p:sp>
        <p:nvSpPr>
          <p:cNvPr id="622" name="TextBox 621"/>
          <p:cNvSpPr txBox="1"/>
          <p:nvPr/>
        </p:nvSpPr>
        <p:spPr>
          <a:xfrm>
            <a:off x="6553200" y="313884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rgbClr val="8A005C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20</a:t>
            </a:r>
            <a:endParaRPr lang="en-CA" sz="3200" b="1" dirty="0">
              <a:ln>
                <a:solidFill>
                  <a:srgbClr val="8A005C"/>
                </a:solidFill>
              </a:ln>
              <a:solidFill>
                <a:srgbClr val="FF25B6"/>
              </a:solidFill>
              <a:latin typeface="Sylfaen" pitchFamily="18" charset="0"/>
            </a:endParaRPr>
          </a:p>
        </p:txBody>
      </p:sp>
      <p:sp>
        <p:nvSpPr>
          <p:cNvPr id="623" name="TextBox 622"/>
          <p:cNvSpPr txBox="1"/>
          <p:nvPr/>
        </p:nvSpPr>
        <p:spPr>
          <a:xfrm>
            <a:off x="7239000" y="4083673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rgbClr val="8A005C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5</a:t>
            </a:r>
            <a:endParaRPr lang="en-CA" sz="3200" b="1" dirty="0">
              <a:ln>
                <a:solidFill>
                  <a:srgbClr val="8A005C"/>
                </a:solidFill>
              </a:ln>
              <a:solidFill>
                <a:srgbClr val="FF25B6"/>
              </a:solidFill>
              <a:latin typeface="Sylfaen" pitchFamily="18" charset="0"/>
            </a:endParaRPr>
          </a:p>
        </p:txBody>
      </p:sp>
      <p:sp>
        <p:nvSpPr>
          <p:cNvPr id="624" name="TextBox 623"/>
          <p:cNvSpPr txBox="1"/>
          <p:nvPr/>
        </p:nvSpPr>
        <p:spPr>
          <a:xfrm>
            <a:off x="2057400" y="60960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rgbClr val="8A005C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100</a:t>
            </a:r>
            <a:endParaRPr lang="en-CA" sz="3200" b="1" dirty="0">
              <a:ln>
                <a:solidFill>
                  <a:srgbClr val="8A005C"/>
                </a:solidFill>
              </a:ln>
              <a:solidFill>
                <a:srgbClr val="FF25B6"/>
              </a:solidFill>
              <a:latin typeface="Sylfaen" pitchFamily="18" charset="0"/>
            </a:endParaRPr>
          </a:p>
        </p:txBody>
      </p:sp>
      <p:sp>
        <p:nvSpPr>
          <p:cNvPr id="625" name="TextBox 624"/>
          <p:cNvSpPr txBox="1"/>
          <p:nvPr/>
        </p:nvSpPr>
        <p:spPr>
          <a:xfrm>
            <a:off x="5029200" y="60960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rgbClr val="8A005C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7</a:t>
            </a:r>
            <a:endParaRPr lang="en-CA" sz="3200" b="1" dirty="0">
              <a:ln>
                <a:solidFill>
                  <a:srgbClr val="8A005C"/>
                </a:solidFill>
              </a:ln>
              <a:solidFill>
                <a:srgbClr val="FF25B6"/>
              </a:solidFill>
              <a:latin typeface="Sylfaen" pitchFamily="18" charset="0"/>
            </a:endParaRPr>
          </a:p>
        </p:txBody>
      </p:sp>
      <p:sp>
        <p:nvSpPr>
          <p:cNvPr id="626" name="TextBox 625"/>
          <p:cNvSpPr txBox="1"/>
          <p:nvPr/>
        </p:nvSpPr>
        <p:spPr>
          <a:xfrm>
            <a:off x="4572000" y="468766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107</a:t>
            </a:r>
            <a:r>
              <a:rPr lang="en-US" sz="3600" b="1" dirty="0" smtClean="0">
                <a:ln w="0">
                  <a:solidFill>
                    <a:srgbClr val="8A005C"/>
                  </a:solidFill>
                </a:ln>
                <a:solidFill>
                  <a:srgbClr val="FF25B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en-CA" sz="3200" b="1" i="1" dirty="0">
              <a:ln w="0">
                <a:solidFill>
                  <a:srgbClr val="8A005C"/>
                </a:solidFill>
              </a:ln>
              <a:solidFill>
                <a:srgbClr val="FF25B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1000"/>
                                        <p:tgtEl>
                                          <p:spTgt spid="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" grpId="0"/>
      <p:bldP spid="614" grpId="0" animBg="1"/>
      <p:bldP spid="615" grpId="0" animBg="1"/>
      <p:bldP spid="616" grpId="0" animBg="1"/>
      <p:bldP spid="608" grpId="0" animBg="1"/>
      <p:bldP spid="172" grpId="0"/>
      <p:bldP spid="610" grpId="0"/>
      <p:bldP spid="611" grpId="0"/>
      <p:bldP spid="612" grpId="0"/>
      <p:bldP spid="609" grpId="0"/>
      <p:bldP spid="618" grpId="0"/>
      <p:bldP spid="619" grpId="0"/>
      <p:bldP spid="621" grpId="0"/>
      <p:bldP spid="622" grpId="0"/>
      <p:bldP spid="623" grpId="0"/>
      <p:bldP spid="624" grpId="0"/>
      <p:bldP spid="625" grpId="0"/>
      <p:bldP spid="6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Rectangle 606"/>
          <p:cNvSpPr/>
          <p:nvPr/>
        </p:nvSpPr>
        <p:spPr>
          <a:xfrm>
            <a:off x="72000" y="72000"/>
            <a:ext cx="8928000" cy="66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FF2DB9"/>
            </a:solidFill>
          </a:ln>
          <a:effectLst>
            <a:outerShdw blurRad="508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grpSp>
        <p:nvGrpSpPr>
          <p:cNvPr id="4" name="Group 190"/>
          <p:cNvGrpSpPr/>
          <p:nvPr/>
        </p:nvGrpSpPr>
        <p:grpSpPr>
          <a:xfrm>
            <a:off x="533400" y="1963550"/>
            <a:ext cx="3997195" cy="1268568"/>
            <a:chOff x="3657600" y="1492544"/>
            <a:chExt cx="3997195" cy="1268568"/>
          </a:xfrm>
        </p:grpSpPr>
        <p:grpSp>
          <p:nvGrpSpPr>
            <p:cNvPr id="18" name="Group 99"/>
            <p:cNvGrpSpPr/>
            <p:nvPr/>
          </p:nvGrpSpPr>
          <p:grpSpPr>
            <a:xfrm>
              <a:off x="3657600" y="1492544"/>
              <a:ext cx="3429595" cy="696168"/>
              <a:chOff x="3657600" y="1492544"/>
              <a:chExt cx="3429595" cy="696168"/>
            </a:xfrm>
          </p:grpSpPr>
          <p:grpSp>
            <p:nvGrpSpPr>
              <p:cNvPr id="19" name="Group 52"/>
              <p:cNvGrpSpPr/>
              <p:nvPr/>
            </p:nvGrpSpPr>
            <p:grpSpPr>
              <a:xfrm>
                <a:off x="3657600" y="1492544"/>
                <a:ext cx="3235195" cy="503912"/>
                <a:chOff x="3657600" y="1492544"/>
                <a:chExt cx="3235195" cy="503912"/>
              </a:xfrm>
            </p:grpSpPr>
            <p:grpSp>
              <p:nvGrpSpPr>
                <p:cNvPr id="20" name="Group 30"/>
                <p:cNvGrpSpPr/>
                <p:nvPr/>
              </p:nvGrpSpPr>
              <p:grpSpPr>
                <a:xfrm>
                  <a:off x="3657600" y="1492544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299" name="Cube 298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00" name="Cube 299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01" name="Cube 300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02" name="Cube 301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03" name="Cube 302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04" name="Cube 303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05" name="Cube 304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06" name="Cube 305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07" name="Cube 306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08" name="Cube 307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21" name="Group 41"/>
                <p:cNvGrpSpPr/>
                <p:nvPr/>
              </p:nvGrpSpPr>
              <p:grpSpPr>
                <a:xfrm>
                  <a:off x="3744000" y="1584000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289" name="Cube 288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90" name="Cube 289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91" name="Cube 290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92" name="Cube 291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93" name="Cube 292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94" name="Cube 293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95" name="Cube 294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96" name="Cube 295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97" name="Cube 296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98" name="Cube 51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  <p:grpSp>
            <p:nvGrpSpPr>
              <p:cNvPr id="22" name="Group 53"/>
              <p:cNvGrpSpPr/>
              <p:nvPr/>
            </p:nvGrpSpPr>
            <p:grpSpPr>
              <a:xfrm>
                <a:off x="3852000" y="1684800"/>
                <a:ext cx="3235195" cy="503912"/>
                <a:chOff x="3657600" y="1492544"/>
                <a:chExt cx="3235195" cy="503912"/>
              </a:xfrm>
            </p:grpSpPr>
            <p:grpSp>
              <p:nvGrpSpPr>
                <p:cNvPr id="23" name="Group 30"/>
                <p:cNvGrpSpPr/>
                <p:nvPr/>
              </p:nvGrpSpPr>
              <p:grpSpPr>
                <a:xfrm>
                  <a:off x="3657600" y="1492544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277" name="Cube 276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78" name="Cube 277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79" name="Cube 278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80" name="Cube 279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81" name="Cube 280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82" name="Cube 281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83" name="Cube 282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84" name="Cube 73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85" name="Cube 74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86" name="Cube 75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24" name="Group 41"/>
                <p:cNvGrpSpPr/>
                <p:nvPr/>
              </p:nvGrpSpPr>
              <p:grpSpPr>
                <a:xfrm>
                  <a:off x="3744000" y="1584000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267" name="Cube 266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68" name="Cube 267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69" name="Cube 268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70" name="Cube 269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71" name="Cube 270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72" name="Cube 271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73" name="Cube 272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74" name="Cube 273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75" name="Cube 274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76" name="Cube 275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</p:grpSp>
        <p:grpSp>
          <p:nvGrpSpPr>
            <p:cNvPr id="25" name="Group 100"/>
            <p:cNvGrpSpPr/>
            <p:nvPr/>
          </p:nvGrpSpPr>
          <p:grpSpPr>
            <a:xfrm>
              <a:off x="4032000" y="1872000"/>
              <a:ext cx="3429595" cy="696168"/>
              <a:chOff x="3657600" y="1492544"/>
              <a:chExt cx="3429595" cy="696168"/>
            </a:xfrm>
          </p:grpSpPr>
          <p:grpSp>
            <p:nvGrpSpPr>
              <p:cNvPr id="26" name="Group 52"/>
              <p:cNvGrpSpPr/>
              <p:nvPr/>
            </p:nvGrpSpPr>
            <p:grpSpPr>
              <a:xfrm>
                <a:off x="3657600" y="1492544"/>
                <a:ext cx="3235195" cy="503912"/>
                <a:chOff x="3657600" y="1492544"/>
                <a:chExt cx="3235195" cy="503912"/>
              </a:xfrm>
            </p:grpSpPr>
            <p:grpSp>
              <p:nvGrpSpPr>
                <p:cNvPr id="27" name="Group 30"/>
                <p:cNvGrpSpPr/>
                <p:nvPr/>
              </p:nvGrpSpPr>
              <p:grpSpPr>
                <a:xfrm>
                  <a:off x="3657600" y="1492544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253" name="Cube 252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54" name="Cube 253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55" name="Cube 254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56" name="Cube 255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57" name="Cube 256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58" name="Cube 257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59" name="Cube 258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60" name="Cube 259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61" name="Cube 260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62" name="Cube 261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28" name="Group 41"/>
                <p:cNvGrpSpPr/>
                <p:nvPr/>
              </p:nvGrpSpPr>
              <p:grpSpPr>
                <a:xfrm>
                  <a:off x="3744000" y="1584000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243" name="Cube 242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44" name="Cube 243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45" name="Cube 244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46" name="Cube 245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47" name="Cube 246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48" name="Cube 247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49" name="Cube 248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50" name="Cube 249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51" name="Cube 250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52" name="Cube 251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  <p:grpSp>
            <p:nvGrpSpPr>
              <p:cNvPr id="29" name="Group 53"/>
              <p:cNvGrpSpPr/>
              <p:nvPr/>
            </p:nvGrpSpPr>
            <p:grpSpPr>
              <a:xfrm>
                <a:off x="3852000" y="1684800"/>
                <a:ext cx="3235195" cy="503912"/>
                <a:chOff x="3657600" y="1492544"/>
                <a:chExt cx="3235195" cy="503912"/>
              </a:xfrm>
            </p:grpSpPr>
            <p:grpSp>
              <p:nvGrpSpPr>
                <p:cNvPr id="30" name="Group 30"/>
                <p:cNvGrpSpPr/>
                <p:nvPr/>
              </p:nvGrpSpPr>
              <p:grpSpPr>
                <a:xfrm>
                  <a:off x="3657600" y="1492544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231" name="Cube 230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32" name="Cube 231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33" name="Cube 232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34" name="Cube 233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35" name="Cube 234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36" name="Cube 235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37" name="Cube 236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38" name="Cube 237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39" name="Cube 238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40" name="Cube 239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31" name="Group 41"/>
                <p:cNvGrpSpPr/>
                <p:nvPr/>
              </p:nvGrpSpPr>
              <p:grpSpPr>
                <a:xfrm>
                  <a:off x="3744000" y="1584000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221" name="Cube 220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22" name="Cube 221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23" name="Cube 222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24" name="Cube 223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25" name="Cube 224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26" name="Cube 225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27" name="Cube 226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28" name="Cube 227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29" name="Cube 228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30" name="Cube 229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</p:grpSp>
        <p:grpSp>
          <p:nvGrpSpPr>
            <p:cNvPr id="42" name="Group 147"/>
            <p:cNvGrpSpPr/>
            <p:nvPr/>
          </p:nvGrpSpPr>
          <p:grpSpPr>
            <a:xfrm>
              <a:off x="4419600" y="2257200"/>
              <a:ext cx="3235195" cy="503912"/>
              <a:chOff x="3657600" y="1492544"/>
              <a:chExt cx="3235195" cy="503912"/>
            </a:xfrm>
          </p:grpSpPr>
          <p:grpSp>
            <p:nvGrpSpPr>
              <p:cNvPr id="53" name="Group 30"/>
              <p:cNvGrpSpPr/>
              <p:nvPr/>
            </p:nvGrpSpPr>
            <p:grpSpPr>
              <a:xfrm>
                <a:off x="3657600" y="1492544"/>
                <a:ext cx="3148795" cy="412456"/>
                <a:chOff x="3505200" y="838200"/>
                <a:chExt cx="3148795" cy="412456"/>
              </a:xfrm>
            </p:grpSpPr>
            <p:sp>
              <p:nvSpPr>
                <p:cNvPr id="207" name="Cube 206"/>
                <p:cNvSpPr>
                  <a:spLocks noChangeAspect="1"/>
                </p:cNvSpPr>
                <p:nvPr/>
              </p:nvSpPr>
              <p:spPr>
                <a:xfrm flipH="1">
                  <a:off x="6244345" y="838200"/>
                  <a:ext cx="409650" cy="40965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08" name="Cube 207"/>
                <p:cNvSpPr>
                  <a:spLocks noChangeAspect="1"/>
                </p:cNvSpPr>
                <p:nvPr/>
              </p:nvSpPr>
              <p:spPr>
                <a:xfrm flipH="1">
                  <a:off x="5938949" y="838200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09" name="Cube 208"/>
                <p:cNvSpPr>
                  <a:spLocks noChangeAspect="1"/>
                </p:cNvSpPr>
                <p:nvPr/>
              </p:nvSpPr>
              <p:spPr>
                <a:xfrm flipH="1">
                  <a:off x="5634149" y="838200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10" name="Cube 209"/>
                <p:cNvSpPr>
                  <a:spLocks noChangeAspect="1"/>
                </p:cNvSpPr>
                <p:nvPr/>
              </p:nvSpPr>
              <p:spPr>
                <a:xfrm flipH="1">
                  <a:off x="5328168" y="838200"/>
                  <a:ext cx="411427" cy="411428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11" name="Cube 210"/>
                <p:cNvSpPr>
                  <a:spLocks/>
                </p:cNvSpPr>
                <p:nvPr/>
              </p:nvSpPr>
              <p:spPr>
                <a:xfrm flipH="1">
                  <a:off x="5029200" y="839045"/>
                  <a:ext cx="410400" cy="4104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12" name="Cube 211"/>
                <p:cNvSpPr>
                  <a:spLocks noChangeAspect="1"/>
                </p:cNvSpPr>
                <p:nvPr/>
              </p:nvSpPr>
              <p:spPr>
                <a:xfrm flipH="1">
                  <a:off x="4720345" y="839228"/>
                  <a:ext cx="409650" cy="40965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13" name="Cube 212"/>
                <p:cNvSpPr>
                  <a:spLocks noChangeAspect="1"/>
                </p:cNvSpPr>
                <p:nvPr/>
              </p:nvSpPr>
              <p:spPr>
                <a:xfrm flipH="1">
                  <a:off x="4414949" y="839228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14" name="Cube 213"/>
                <p:cNvSpPr>
                  <a:spLocks noChangeAspect="1"/>
                </p:cNvSpPr>
                <p:nvPr/>
              </p:nvSpPr>
              <p:spPr>
                <a:xfrm flipH="1">
                  <a:off x="4110149" y="839228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15" name="Cube 214"/>
                <p:cNvSpPr>
                  <a:spLocks noChangeAspect="1"/>
                </p:cNvSpPr>
                <p:nvPr/>
              </p:nvSpPr>
              <p:spPr>
                <a:xfrm flipH="1">
                  <a:off x="3804168" y="839228"/>
                  <a:ext cx="411427" cy="411428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16" name="Cube 215"/>
                <p:cNvSpPr>
                  <a:spLocks/>
                </p:cNvSpPr>
                <p:nvPr/>
              </p:nvSpPr>
              <p:spPr>
                <a:xfrm flipH="1">
                  <a:off x="3505200" y="839228"/>
                  <a:ext cx="410400" cy="4104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54" name="Group 41"/>
              <p:cNvGrpSpPr/>
              <p:nvPr/>
            </p:nvGrpSpPr>
            <p:grpSpPr>
              <a:xfrm>
                <a:off x="3744000" y="1584000"/>
                <a:ext cx="3148795" cy="412456"/>
                <a:chOff x="3505200" y="838200"/>
                <a:chExt cx="3148795" cy="412456"/>
              </a:xfrm>
            </p:grpSpPr>
            <p:sp>
              <p:nvSpPr>
                <p:cNvPr id="197" name="Cube 196"/>
                <p:cNvSpPr>
                  <a:spLocks noChangeAspect="1"/>
                </p:cNvSpPr>
                <p:nvPr/>
              </p:nvSpPr>
              <p:spPr>
                <a:xfrm flipH="1">
                  <a:off x="6244345" y="838200"/>
                  <a:ext cx="409650" cy="40965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98" name="Cube 197"/>
                <p:cNvSpPr>
                  <a:spLocks noChangeAspect="1"/>
                </p:cNvSpPr>
                <p:nvPr/>
              </p:nvSpPr>
              <p:spPr>
                <a:xfrm flipH="1">
                  <a:off x="5938949" y="838200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99" name="Cube 198"/>
                <p:cNvSpPr>
                  <a:spLocks noChangeAspect="1"/>
                </p:cNvSpPr>
                <p:nvPr/>
              </p:nvSpPr>
              <p:spPr>
                <a:xfrm flipH="1">
                  <a:off x="5634149" y="838200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00" name="Cube 199"/>
                <p:cNvSpPr>
                  <a:spLocks noChangeAspect="1"/>
                </p:cNvSpPr>
                <p:nvPr/>
              </p:nvSpPr>
              <p:spPr>
                <a:xfrm flipH="1">
                  <a:off x="5328168" y="838200"/>
                  <a:ext cx="411427" cy="411428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01" name="Cube 200"/>
                <p:cNvSpPr>
                  <a:spLocks/>
                </p:cNvSpPr>
                <p:nvPr/>
              </p:nvSpPr>
              <p:spPr>
                <a:xfrm flipH="1">
                  <a:off x="5029200" y="839045"/>
                  <a:ext cx="410400" cy="4104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02" name="Cube 201"/>
                <p:cNvSpPr>
                  <a:spLocks noChangeAspect="1"/>
                </p:cNvSpPr>
                <p:nvPr/>
              </p:nvSpPr>
              <p:spPr>
                <a:xfrm flipH="1">
                  <a:off x="4720345" y="839228"/>
                  <a:ext cx="409650" cy="40965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03" name="Cube 202"/>
                <p:cNvSpPr>
                  <a:spLocks noChangeAspect="1"/>
                </p:cNvSpPr>
                <p:nvPr/>
              </p:nvSpPr>
              <p:spPr>
                <a:xfrm flipH="1">
                  <a:off x="4414949" y="839228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04" name="Cube 203"/>
                <p:cNvSpPr>
                  <a:spLocks noChangeAspect="1"/>
                </p:cNvSpPr>
                <p:nvPr/>
              </p:nvSpPr>
              <p:spPr>
                <a:xfrm flipH="1">
                  <a:off x="4110149" y="839228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05" name="Cube 204"/>
                <p:cNvSpPr>
                  <a:spLocks noChangeAspect="1"/>
                </p:cNvSpPr>
                <p:nvPr/>
              </p:nvSpPr>
              <p:spPr>
                <a:xfrm flipH="1">
                  <a:off x="3804168" y="839228"/>
                  <a:ext cx="411427" cy="411428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06" name="Cube 205"/>
                <p:cNvSpPr>
                  <a:spLocks/>
                </p:cNvSpPr>
                <p:nvPr/>
              </p:nvSpPr>
              <p:spPr>
                <a:xfrm flipH="1">
                  <a:off x="3505200" y="839228"/>
                  <a:ext cx="410400" cy="4104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</p:grpSp>
      </p:grpSp>
      <p:grpSp>
        <p:nvGrpSpPr>
          <p:cNvPr id="55" name="Group 308"/>
          <p:cNvGrpSpPr/>
          <p:nvPr/>
        </p:nvGrpSpPr>
        <p:grpSpPr>
          <a:xfrm>
            <a:off x="533400" y="1658750"/>
            <a:ext cx="3997195" cy="1268568"/>
            <a:chOff x="3657600" y="1492544"/>
            <a:chExt cx="3997195" cy="1268568"/>
          </a:xfrm>
        </p:grpSpPr>
        <p:grpSp>
          <p:nvGrpSpPr>
            <p:cNvPr id="56" name="Group 99"/>
            <p:cNvGrpSpPr/>
            <p:nvPr/>
          </p:nvGrpSpPr>
          <p:grpSpPr>
            <a:xfrm>
              <a:off x="3657600" y="1492544"/>
              <a:ext cx="3429595" cy="696168"/>
              <a:chOff x="3657600" y="1492544"/>
              <a:chExt cx="3429595" cy="696168"/>
            </a:xfrm>
          </p:grpSpPr>
          <p:grpSp>
            <p:nvGrpSpPr>
              <p:cNvPr id="77" name="Group 52"/>
              <p:cNvGrpSpPr/>
              <p:nvPr/>
            </p:nvGrpSpPr>
            <p:grpSpPr>
              <a:xfrm>
                <a:off x="3657600" y="1492544"/>
                <a:ext cx="3235195" cy="503912"/>
                <a:chOff x="3657600" y="1492544"/>
                <a:chExt cx="3235195" cy="503912"/>
              </a:xfrm>
            </p:grpSpPr>
            <p:grpSp>
              <p:nvGrpSpPr>
                <p:cNvPr id="78" name="Group 30"/>
                <p:cNvGrpSpPr/>
                <p:nvPr/>
              </p:nvGrpSpPr>
              <p:grpSpPr>
                <a:xfrm>
                  <a:off x="3657600" y="1492544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417" name="Cube 416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18" name="Cube 417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19" name="Cube 418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20" name="Cube 419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21" name="Cube 420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22" name="Cube 421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23" name="Cube 422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24" name="Cube 423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25" name="Cube 424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26" name="Cube 425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79" name="Group 41"/>
                <p:cNvGrpSpPr/>
                <p:nvPr/>
              </p:nvGrpSpPr>
              <p:grpSpPr>
                <a:xfrm>
                  <a:off x="3744000" y="1584000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407" name="Cube 406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08" name="Cube 407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09" name="Cube 408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10" name="Cube 409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11" name="Cube 410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12" name="Cube 411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13" name="Cube 412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14" name="Cube 413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15" name="Cube 414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16" name="Cube 51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  <p:grpSp>
            <p:nvGrpSpPr>
              <p:cNvPr id="100" name="Group 53"/>
              <p:cNvGrpSpPr/>
              <p:nvPr/>
            </p:nvGrpSpPr>
            <p:grpSpPr>
              <a:xfrm>
                <a:off x="3852000" y="1684800"/>
                <a:ext cx="3235195" cy="503912"/>
                <a:chOff x="3657600" y="1492544"/>
                <a:chExt cx="3235195" cy="503912"/>
              </a:xfrm>
            </p:grpSpPr>
            <p:grpSp>
              <p:nvGrpSpPr>
                <p:cNvPr id="101" name="Group 30"/>
                <p:cNvGrpSpPr/>
                <p:nvPr/>
              </p:nvGrpSpPr>
              <p:grpSpPr>
                <a:xfrm>
                  <a:off x="3657600" y="1492544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395" name="Cube 394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96" name="Cube 395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97" name="Cube 396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98" name="Cube 397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99" name="Cube 398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00" name="Cube 399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01" name="Cube 400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02" name="Cube 73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03" name="Cube 74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04" name="Cube 75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102" name="Group 41"/>
                <p:cNvGrpSpPr/>
                <p:nvPr/>
              </p:nvGrpSpPr>
              <p:grpSpPr>
                <a:xfrm>
                  <a:off x="3744000" y="1584000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385" name="Cube 384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86" name="Cube 385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87" name="Cube 386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88" name="Cube 387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89" name="Cube 388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90" name="Cube 389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91" name="Cube 390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92" name="Cube 391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93" name="Cube 392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94" name="Cube 393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</p:grpSp>
        <p:grpSp>
          <p:nvGrpSpPr>
            <p:cNvPr id="103" name="Group 100"/>
            <p:cNvGrpSpPr/>
            <p:nvPr/>
          </p:nvGrpSpPr>
          <p:grpSpPr>
            <a:xfrm>
              <a:off x="4032000" y="1872000"/>
              <a:ext cx="3429595" cy="696168"/>
              <a:chOff x="3657600" y="1492544"/>
              <a:chExt cx="3429595" cy="696168"/>
            </a:xfrm>
          </p:grpSpPr>
          <p:grpSp>
            <p:nvGrpSpPr>
              <p:cNvPr id="104" name="Group 52"/>
              <p:cNvGrpSpPr/>
              <p:nvPr/>
            </p:nvGrpSpPr>
            <p:grpSpPr>
              <a:xfrm>
                <a:off x="3657600" y="1492544"/>
                <a:ext cx="3235195" cy="503912"/>
                <a:chOff x="3657600" y="1492544"/>
                <a:chExt cx="3235195" cy="503912"/>
              </a:xfrm>
            </p:grpSpPr>
            <p:grpSp>
              <p:nvGrpSpPr>
                <p:cNvPr id="105" name="Group 30"/>
                <p:cNvGrpSpPr/>
                <p:nvPr/>
              </p:nvGrpSpPr>
              <p:grpSpPr>
                <a:xfrm>
                  <a:off x="3657600" y="1492544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371" name="Cube 370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72" name="Cube 371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73" name="Cube 372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74" name="Cube 373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75" name="Cube 374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76" name="Cube 375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77" name="Cube 376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78" name="Cube 377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79" name="Cube 378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80" name="Cube 379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126" name="Group 41"/>
                <p:cNvGrpSpPr/>
                <p:nvPr/>
              </p:nvGrpSpPr>
              <p:grpSpPr>
                <a:xfrm>
                  <a:off x="3744000" y="1584000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361" name="Cube 360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62" name="Cube 361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63" name="Cube 362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64" name="Cube 363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65" name="Cube 364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66" name="Cube 365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67" name="Cube 366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68" name="Cube 367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69" name="Cube 368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70" name="Cube 369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  <p:grpSp>
            <p:nvGrpSpPr>
              <p:cNvPr id="127" name="Group 53"/>
              <p:cNvGrpSpPr/>
              <p:nvPr/>
            </p:nvGrpSpPr>
            <p:grpSpPr>
              <a:xfrm>
                <a:off x="3852000" y="1684800"/>
                <a:ext cx="3235195" cy="503912"/>
                <a:chOff x="3657600" y="1492544"/>
                <a:chExt cx="3235195" cy="503912"/>
              </a:xfrm>
            </p:grpSpPr>
            <p:grpSp>
              <p:nvGrpSpPr>
                <p:cNvPr id="148" name="Group 30"/>
                <p:cNvGrpSpPr/>
                <p:nvPr/>
              </p:nvGrpSpPr>
              <p:grpSpPr>
                <a:xfrm>
                  <a:off x="3657600" y="1492544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349" name="Cube 348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50" name="Cube 349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51" name="Cube 350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52" name="Cube 351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53" name="Cube 352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54" name="Cube 353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55" name="Cube 354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56" name="Cube 355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57" name="Cube 356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58" name="Cube 357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149" name="Group 41"/>
                <p:cNvGrpSpPr/>
                <p:nvPr/>
              </p:nvGrpSpPr>
              <p:grpSpPr>
                <a:xfrm>
                  <a:off x="3744000" y="1584000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339" name="Cube 338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40" name="Cube 339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41" name="Cube 340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42" name="Cube 341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43" name="Cube 342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44" name="Cube 343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45" name="Cube 344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46" name="Cube 345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47" name="Cube 346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48" name="Cube 347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</p:grpSp>
        <p:grpSp>
          <p:nvGrpSpPr>
            <p:cNvPr id="150" name="Group 147"/>
            <p:cNvGrpSpPr/>
            <p:nvPr/>
          </p:nvGrpSpPr>
          <p:grpSpPr>
            <a:xfrm>
              <a:off x="4419600" y="2257200"/>
              <a:ext cx="3235195" cy="503912"/>
              <a:chOff x="3657600" y="1492544"/>
              <a:chExt cx="3235195" cy="503912"/>
            </a:xfrm>
          </p:grpSpPr>
          <p:grpSp>
            <p:nvGrpSpPr>
              <p:cNvPr id="171" name="Group 30"/>
              <p:cNvGrpSpPr/>
              <p:nvPr/>
            </p:nvGrpSpPr>
            <p:grpSpPr>
              <a:xfrm>
                <a:off x="3657600" y="1492544"/>
                <a:ext cx="3148795" cy="412456"/>
                <a:chOff x="3505200" y="838200"/>
                <a:chExt cx="3148795" cy="412456"/>
              </a:xfrm>
            </p:grpSpPr>
            <p:sp>
              <p:nvSpPr>
                <p:cNvPr id="325" name="Cube 324"/>
                <p:cNvSpPr>
                  <a:spLocks noChangeAspect="1"/>
                </p:cNvSpPr>
                <p:nvPr/>
              </p:nvSpPr>
              <p:spPr>
                <a:xfrm flipH="1">
                  <a:off x="6244345" y="838200"/>
                  <a:ext cx="409650" cy="40965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26" name="Cube 325"/>
                <p:cNvSpPr>
                  <a:spLocks noChangeAspect="1"/>
                </p:cNvSpPr>
                <p:nvPr/>
              </p:nvSpPr>
              <p:spPr>
                <a:xfrm flipH="1">
                  <a:off x="5938949" y="838200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27" name="Cube 326"/>
                <p:cNvSpPr>
                  <a:spLocks noChangeAspect="1"/>
                </p:cNvSpPr>
                <p:nvPr/>
              </p:nvSpPr>
              <p:spPr>
                <a:xfrm flipH="1">
                  <a:off x="5634149" y="838200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28" name="Cube 327"/>
                <p:cNvSpPr>
                  <a:spLocks noChangeAspect="1"/>
                </p:cNvSpPr>
                <p:nvPr/>
              </p:nvSpPr>
              <p:spPr>
                <a:xfrm flipH="1">
                  <a:off x="5328168" y="838200"/>
                  <a:ext cx="411427" cy="411428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29" name="Cube 328"/>
                <p:cNvSpPr>
                  <a:spLocks/>
                </p:cNvSpPr>
                <p:nvPr/>
              </p:nvSpPr>
              <p:spPr>
                <a:xfrm flipH="1">
                  <a:off x="5029200" y="839045"/>
                  <a:ext cx="410400" cy="4104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30" name="Cube 329"/>
                <p:cNvSpPr>
                  <a:spLocks noChangeAspect="1"/>
                </p:cNvSpPr>
                <p:nvPr/>
              </p:nvSpPr>
              <p:spPr>
                <a:xfrm flipH="1">
                  <a:off x="4720345" y="839228"/>
                  <a:ext cx="409650" cy="40965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31" name="Cube 330"/>
                <p:cNvSpPr>
                  <a:spLocks noChangeAspect="1"/>
                </p:cNvSpPr>
                <p:nvPr/>
              </p:nvSpPr>
              <p:spPr>
                <a:xfrm flipH="1">
                  <a:off x="4414949" y="839228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32" name="Cube 331"/>
                <p:cNvSpPr>
                  <a:spLocks noChangeAspect="1"/>
                </p:cNvSpPr>
                <p:nvPr/>
              </p:nvSpPr>
              <p:spPr>
                <a:xfrm flipH="1">
                  <a:off x="4110149" y="839228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33" name="Cube 332"/>
                <p:cNvSpPr>
                  <a:spLocks noChangeAspect="1"/>
                </p:cNvSpPr>
                <p:nvPr/>
              </p:nvSpPr>
              <p:spPr>
                <a:xfrm flipH="1">
                  <a:off x="3804168" y="839228"/>
                  <a:ext cx="411427" cy="411428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34" name="Cube 333"/>
                <p:cNvSpPr>
                  <a:spLocks/>
                </p:cNvSpPr>
                <p:nvPr/>
              </p:nvSpPr>
              <p:spPr>
                <a:xfrm flipH="1">
                  <a:off x="3505200" y="839228"/>
                  <a:ext cx="410400" cy="4104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177" name="Group 41"/>
              <p:cNvGrpSpPr/>
              <p:nvPr/>
            </p:nvGrpSpPr>
            <p:grpSpPr>
              <a:xfrm>
                <a:off x="3744000" y="1584000"/>
                <a:ext cx="3148795" cy="412456"/>
                <a:chOff x="3505200" y="838200"/>
                <a:chExt cx="3148795" cy="412456"/>
              </a:xfrm>
            </p:grpSpPr>
            <p:sp>
              <p:nvSpPr>
                <p:cNvPr id="315" name="Cube 314"/>
                <p:cNvSpPr>
                  <a:spLocks noChangeAspect="1"/>
                </p:cNvSpPr>
                <p:nvPr/>
              </p:nvSpPr>
              <p:spPr>
                <a:xfrm flipH="1">
                  <a:off x="6244345" y="838200"/>
                  <a:ext cx="409650" cy="40965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16" name="Cube 315"/>
                <p:cNvSpPr>
                  <a:spLocks noChangeAspect="1"/>
                </p:cNvSpPr>
                <p:nvPr/>
              </p:nvSpPr>
              <p:spPr>
                <a:xfrm flipH="1">
                  <a:off x="5938949" y="838200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17" name="Cube 316"/>
                <p:cNvSpPr>
                  <a:spLocks noChangeAspect="1"/>
                </p:cNvSpPr>
                <p:nvPr/>
              </p:nvSpPr>
              <p:spPr>
                <a:xfrm flipH="1">
                  <a:off x="5634149" y="838200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18" name="Cube 317"/>
                <p:cNvSpPr>
                  <a:spLocks noChangeAspect="1"/>
                </p:cNvSpPr>
                <p:nvPr/>
              </p:nvSpPr>
              <p:spPr>
                <a:xfrm flipH="1">
                  <a:off x="5328168" y="838200"/>
                  <a:ext cx="411427" cy="411428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19" name="Cube 318"/>
                <p:cNvSpPr>
                  <a:spLocks/>
                </p:cNvSpPr>
                <p:nvPr/>
              </p:nvSpPr>
              <p:spPr>
                <a:xfrm flipH="1">
                  <a:off x="5029200" y="839045"/>
                  <a:ext cx="410400" cy="4104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20" name="Cube 319"/>
                <p:cNvSpPr>
                  <a:spLocks noChangeAspect="1"/>
                </p:cNvSpPr>
                <p:nvPr/>
              </p:nvSpPr>
              <p:spPr>
                <a:xfrm flipH="1">
                  <a:off x="4720345" y="839228"/>
                  <a:ext cx="409650" cy="40965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21" name="Cube 320"/>
                <p:cNvSpPr>
                  <a:spLocks noChangeAspect="1"/>
                </p:cNvSpPr>
                <p:nvPr/>
              </p:nvSpPr>
              <p:spPr>
                <a:xfrm flipH="1">
                  <a:off x="4414949" y="839228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22" name="Cube 321"/>
                <p:cNvSpPr>
                  <a:spLocks noChangeAspect="1"/>
                </p:cNvSpPr>
                <p:nvPr/>
              </p:nvSpPr>
              <p:spPr>
                <a:xfrm flipH="1">
                  <a:off x="4110149" y="839228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23" name="Cube 322"/>
                <p:cNvSpPr>
                  <a:spLocks noChangeAspect="1"/>
                </p:cNvSpPr>
                <p:nvPr/>
              </p:nvSpPr>
              <p:spPr>
                <a:xfrm flipH="1">
                  <a:off x="3804168" y="839228"/>
                  <a:ext cx="411427" cy="411428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24" name="Cube 323"/>
                <p:cNvSpPr>
                  <a:spLocks/>
                </p:cNvSpPr>
                <p:nvPr/>
              </p:nvSpPr>
              <p:spPr>
                <a:xfrm flipH="1">
                  <a:off x="3505200" y="839228"/>
                  <a:ext cx="410400" cy="4104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</p:grpSp>
      </p:grpSp>
      <p:grpSp>
        <p:nvGrpSpPr>
          <p:cNvPr id="178" name="Group 426"/>
          <p:cNvGrpSpPr/>
          <p:nvPr/>
        </p:nvGrpSpPr>
        <p:grpSpPr>
          <a:xfrm>
            <a:off x="533400" y="1353950"/>
            <a:ext cx="3997195" cy="1268568"/>
            <a:chOff x="3657600" y="1492544"/>
            <a:chExt cx="3997195" cy="1268568"/>
          </a:xfrm>
        </p:grpSpPr>
        <p:grpSp>
          <p:nvGrpSpPr>
            <p:cNvPr id="179" name="Group 99"/>
            <p:cNvGrpSpPr/>
            <p:nvPr/>
          </p:nvGrpSpPr>
          <p:grpSpPr>
            <a:xfrm>
              <a:off x="3657600" y="1492544"/>
              <a:ext cx="3429595" cy="696168"/>
              <a:chOff x="3657600" y="1492544"/>
              <a:chExt cx="3429595" cy="696168"/>
            </a:xfrm>
          </p:grpSpPr>
          <p:grpSp>
            <p:nvGrpSpPr>
              <p:cNvPr id="180" name="Group 52"/>
              <p:cNvGrpSpPr/>
              <p:nvPr/>
            </p:nvGrpSpPr>
            <p:grpSpPr>
              <a:xfrm>
                <a:off x="3657600" y="1492544"/>
                <a:ext cx="3235195" cy="503912"/>
                <a:chOff x="3657600" y="1492544"/>
                <a:chExt cx="3235195" cy="503912"/>
              </a:xfrm>
            </p:grpSpPr>
            <p:grpSp>
              <p:nvGrpSpPr>
                <p:cNvPr id="188" name="Group 30"/>
                <p:cNvGrpSpPr/>
                <p:nvPr/>
              </p:nvGrpSpPr>
              <p:grpSpPr>
                <a:xfrm>
                  <a:off x="3657600" y="1492544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535" name="Cube 534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36" name="Cube 535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37" name="Cube 536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38" name="Cube 537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39" name="Cube 538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40" name="Cube 539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41" name="Cube 540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42" name="Cube 541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43" name="Cube 542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44" name="Cube 543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190" name="Group 41"/>
                <p:cNvGrpSpPr/>
                <p:nvPr/>
              </p:nvGrpSpPr>
              <p:grpSpPr>
                <a:xfrm>
                  <a:off x="3744000" y="1584000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525" name="Cube 524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26" name="Cube 525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27" name="Cube 526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28" name="Cube 527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29" name="Cube 528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30" name="Cube 529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31" name="Cube 530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32" name="Cube 531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33" name="Cube 532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34" name="Cube 51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  <p:grpSp>
            <p:nvGrpSpPr>
              <p:cNvPr id="191" name="Group 53"/>
              <p:cNvGrpSpPr/>
              <p:nvPr/>
            </p:nvGrpSpPr>
            <p:grpSpPr>
              <a:xfrm>
                <a:off x="3852000" y="1684800"/>
                <a:ext cx="3235195" cy="503912"/>
                <a:chOff x="3657600" y="1492544"/>
                <a:chExt cx="3235195" cy="503912"/>
              </a:xfrm>
            </p:grpSpPr>
            <p:grpSp>
              <p:nvGrpSpPr>
                <p:cNvPr id="192" name="Group 30"/>
                <p:cNvGrpSpPr/>
                <p:nvPr/>
              </p:nvGrpSpPr>
              <p:grpSpPr>
                <a:xfrm>
                  <a:off x="3657600" y="1492544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513" name="Cube 512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14" name="Cube 513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15" name="Cube 514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16" name="Cube 515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17" name="Cube 516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18" name="Cube 517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19" name="Cube 518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20" name="Cube 73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21" name="Cube 74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22" name="Cube 75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193" name="Group 41"/>
                <p:cNvGrpSpPr/>
                <p:nvPr/>
              </p:nvGrpSpPr>
              <p:grpSpPr>
                <a:xfrm>
                  <a:off x="3744000" y="1584000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503" name="Cube 502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04" name="Cube 503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05" name="Cube 504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06" name="Cube 505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07" name="Cube 506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08" name="Cube 507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09" name="Cube 508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10" name="Cube 509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11" name="Cube 510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12" name="Cube 511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</p:grpSp>
        <p:grpSp>
          <p:nvGrpSpPr>
            <p:cNvPr id="194" name="Group 100"/>
            <p:cNvGrpSpPr/>
            <p:nvPr/>
          </p:nvGrpSpPr>
          <p:grpSpPr>
            <a:xfrm>
              <a:off x="4032000" y="1872000"/>
              <a:ext cx="3429595" cy="696168"/>
              <a:chOff x="3657600" y="1492544"/>
              <a:chExt cx="3429595" cy="696168"/>
            </a:xfrm>
          </p:grpSpPr>
          <p:grpSp>
            <p:nvGrpSpPr>
              <p:cNvPr id="195" name="Group 52"/>
              <p:cNvGrpSpPr/>
              <p:nvPr/>
            </p:nvGrpSpPr>
            <p:grpSpPr>
              <a:xfrm>
                <a:off x="3657600" y="1492544"/>
                <a:ext cx="3235195" cy="503912"/>
                <a:chOff x="3657600" y="1492544"/>
                <a:chExt cx="3235195" cy="503912"/>
              </a:xfrm>
            </p:grpSpPr>
            <p:grpSp>
              <p:nvGrpSpPr>
                <p:cNvPr id="196" name="Group 30"/>
                <p:cNvGrpSpPr/>
                <p:nvPr/>
              </p:nvGrpSpPr>
              <p:grpSpPr>
                <a:xfrm>
                  <a:off x="3657600" y="1492544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489" name="Cube 488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90" name="Cube 489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91" name="Cube 490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92" name="Cube 491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93" name="Cube 492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94" name="Cube 493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95" name="Cube 494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96" name="Cube 495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97" name="Cube 496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98" name="Cube 497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217" name="Group 41"/>
                <p:cNvGrpSpPr/>
                <p:nvPr/>
              </p:nvGrpSpPr>
              <p:grpSpPr>
                <a:xfrm>
                  <a:off x="3744000" y="1584000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479" name="Cube 478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80" name="Cube 479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81" name="Cube 480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82" name="Cube 481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83" name="Cube 482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84" name="Cube 483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85" name="Cube 484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86" name="Cube 485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87" name="Cube 486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88" name="Cube 487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  <p:grpSp>
            <p:nvGrpSpPr>
              <p:cNvPr id="218" name="Group 53"/>
              <p:cNvGrpSpPr/>
              <p:nvPr/>
            </p:nvGrpSpPr>
            <p:grpSpPr>
              <a:xfrm>
                <a:off x="3852000" y="1684800"/>
                <a:ext cx="3235195" cy="503912"/>
                <a:chOff x="3657600" y="1492544"/>
                <a:chExt cx="3235195" cy="503912"/>
              </a:xfrm>
            </p:grpSpPr>
            <p:grpSp>
              <p:nvGrpSpPr>
                <p:cNvPr id="219" name="Group 30"/>
                <p:cNvGrpSpPr/>
                <p:nvPr/>
              </p:nvGrpSpPr>
              <p:grpSpPr>
                <a:xfrm>
                  <a:off x="3657600" y="1492544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467" name="Cube 466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68" name="Cube 467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69" name="Cube 468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70" name="Cube 469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71" name="Cube 470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72" name="Cube 471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73" name="Cube 472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74" name="Cube 473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75" name="Cube 474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76" name="Cube 475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220" name="Group 41"/>
                <p:cNvGrpSpPr/>
                <p:nvPr/>
              </p:nvGrpSpPr>
              <p:grpSpPr>
                <a:xfrm>
                  <a:off x="3744000" y="1584000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457" name="Cube 456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58" name="Cube 457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59" name="Cube 458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60" name="Cube 459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61" name="Cube 460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62" name="Cube 461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63" name="Cube 462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64" name="Cube 463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65" name="Cube 464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66" name="Cube 465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</p:grpSp>
        <p:grpSp>
          <p:nvGrpSpPr>
            <p:cNvPr id="241" name="Group 147"/>
            <p:cNvGrpSpPr/>
            <p:nvPr/>
          </p:nvGrpSpPr>
          <p:grpSpPr>
            <a:xfrm>
              <a:off x="4419600" y="2257200"/>
              <a:ext cx="3235195" cy="503912"/>
              <a:chOff x="3657600" y="1492544"/>
              <a:chExt cx="3235195" cy="503912"/>
            </a:xfrm>
          </p:grpSpPr>
          <p:grpSp>
            <p:nvGrpSpPr>
              <p:cNvPr id="242" name="Group 30"/>
              <p:cNvGrpSpPr/>
              <p:nvPr/>
            </p:nvGrpSpPr>
            <p:grpSpPr>
              <a:xfrm>
                <a:off x="3657600" y="1492544"/>
                <a:ext cx="3148795" cy="412456"/>
                <a:chOff x="3505200" y="838200"/>
                <a:chExt cx="3148795" cy="412456"/>
              </a:xfrm>
            </p:grpSpPr>
            <p:sp>
              <p:nvSpPr>
                <p:cNvPr id="443" name="Cube 442"/>
                <p:cNvSpPr>
                  <a:spLocks noChangeAspect="1"/>
                </p:cNvSpPr>
                <p:nvPr/>
              </p:nvSpPr>
              <p:spPr>
                <a:xfrm flipH="1">
                  <a:off x="6244345" y="838200"/>
                  <a:ext cx="409650" cy="40965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44" name="Cube 443"/>
                <p:cNvSpPr>
                  <a:spLocks noChangeAspect="1"/>
                </p:cNvSpPr>
                <p:nvPr/>
              </p:nvSpPr>
              <p:spPr>
                <a:xfrm flipH="1">
                  <a:off x="5938949" y="838200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45" name="Cube 444"/>
                <p:cNvSpPr>
                  <a:spLocks noChangeAspect="1"/>
                </p:cNvSpPr>
                <p:nvPr/>
              </p:nvSpPr>
              <p:spPr>
                <a:xfrm flipH="1">
                  <a:off x="5634149" y="838200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46" name="Cube 445"/>
                <p:cNvSpPr>
                  <a:spLocks noChangeAspect="1"/>
                </p:cNvSpPr>
                <p:nvPr/>
              </p:nvSpPr>
              <p:spPr>
                <a:xfrm flipH="1">
                  <a:off x="5328168" y="838200"/>
                  <a:ext cx="411427" cy="411428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47" name="Cube 446"/>
                <p:cNvSpPr>
                  <a:spLocks/>
                </p:cNvSpPr>
                <p:nvPr/>
              </p:nvSpPr>
              <p:spPr>
                <a:xfrm flipH="1">
                  <a:off x="5029200" y="839045"/>
                  <a:ext cx="410400" cy="4104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48" name="Cube 447"/>
                <p:cNvSpPr>
                  <a:spLocks noChangeAspect="1"/>
                </p:cNvSpPr>
                <p:nvPr/>
              </p:nvSpPr>
              <p:spPr>
                <a:xfrm flipH="1">
                  <a:off x="4720345" y="839228"/>
                  <a:ext cx="409650" cy="40965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49" name="Cube 448"/>
                <p:cNvSpPr>
                  <a:spLocks noChangeAspect="1"/>
                </p:cNvSpPr>
                <p:nvPr/>
              </p:nvSpPr>
              <p:spPr>
                <a:xfrm flipH="1">
                  <a:off x="4414949" y="839228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50" name="Cube 449"/>
                <p:cNvSpPr>
                  <a:spLocks noChangeAspect="1"/>
                </p:cNvSpPr>
                <p:nvPr/>
              </p:nvSpPr>
              <p:spPr>
                <a:xfrm flipH="1">
                  <a:off x="4110149" y="839228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51" name="Cube 450"/>
                <p:cNvSpPr>
                  <a:spLocks noChangeAspect="1"/>
                </p:cNvSpPr>
                <p:nvPr/>
              </p:nvSpPr>
              <p:spPr>
                <a:xfrm flipH="1">
                  <a:off x="3804168" y="839228"/>
                  <a:ext cx="411427" cy="411428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52" name="Cube 451"/>
                <p:cNvSpPr>
                  <a:spLocks/>
                </p:cNvSpPr>
                <p:nvPr/>
              </p:nvSpPr>
              <p:spPr>
                <a:xfrm flipH="1">
                  <a:off x="3505200" y="839228"/>
                  <a:ext cx="410400" cy="4104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263" name="Group 41"/>
              <p:cNvGrpSpPr/>
              <p:nvPr/>
            </p:nvGrpSpPr>
            <p:grpSpPr>
              <a:xfrm>
                <a:off x="3744000" y="1584000"/>
                <a:ext cx="3148795" cy="412456"/>
                <a:chOff x="3505200" y="838200"/>
                <a:chExt cx="3148795" cy="412456"/>
              </a:xfrm>
            </p:grpSpPr>
            <p:sp>
              <p:nvSpPr>
                <p:cNvPr id="433" name="Cube 432"/>
                <p:cNvSpPr>
                  <a:spLocks noChangeAspect="1"/>
                </p:cNvSpPr>
                <p:nvPr/>
              </p:nvSpPr>
              <p:spPr>
                <a:xfrm flipH="1">
                  <a:off x="6244345" y="838200"/>
                  <a:ext cx="409650" cy="40965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34" name="Cube 433"/>
                <p:cNvSpPr>
                  <a:spLocks noChangeAspect="1"/>
                </p:cNvSpPr>
                <p:nvPr/>
              </p:nvSpPr>
              <p:spPr>
                <a:xfrm flipH="1">
                  <a:off x="5938949" y="838200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35" name="Cube 434"/>
                <p:cNvSpPr>
                  <a:spLocks noChangeAspect="1"/>
                </p:cNvSpPr>
                <p:nvPr/>
              </p:nvSpPr>
              <p:spPr>
                <a:xfrm flipH="1">
                  <a:off x="5634149" y="838200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36" name="Cube 435"/>
                <p:cNvSpPr>
                  <a:spLocks noChangeAspect="1"/>
                </p:cNvSpPr>
                <p:nvPr/>
              </p:nvSpPr>
              <p:spPr>
                <a:xfrm flipH="1">
                  <a:off x="5328168" y="838200"/>
                  <a:ext cx="411427" cy="411428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37" name="Cube 436"/>
                <p:cNvSpPr>
                  <a:spLocks/>
                </p:cNvSpPr>
                <p:nvPr/>
              </p:nvSpPr>
              <p:spPr>
                <a:xfrm flipH="1">
                  <a:off x="5029200" y="839045"/>
                  <a:ext cx="410400" cy="4104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38" name="Cube 437"/>
                <p:cNvSpPr>
                  <a:spLocks noChangeAspect="1"/>
                </p:cNvSpPr>
                <p:nvPr/>
              </p:nvSpPr>
              <p:spPr>
                <a:xfrm flipH="1">
                  <a:off x="4720345" y="839228"/>
                  <a:ext cx="409650" cy="40965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39" name="Cube 438"/>
                <p:cNvSpPr>
                  <a:spLocks noChangeAspect="1"/>
                </p:cNvSpPr>
                <p:nvPr/>
              </p:nvSpPr>
              <p:spPr>
                <a:xfrm flipH="1">
                  <a:off x="4414949" y="839228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40" name="Cube 439"/>
                <p:cNvSpPr>
                  <a:spLocks noChangeAspect="1"/>
                </p:cNvSpPr>
                <p:nvPr/>
              </p:nvSpPr>
              <p:spPr>
                <a:xfrm flipH="1">
                  <a:off x="4110149" y="839228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41" name="Cube 440"/>
                <p:cNvSpPr>
                  <a:spLocks noChangeAspect="1"/>
                </p:cNvSpPr>
                <p:nvPr/>
              </p:nvSpPr>
              <p:spPr>
                <a:xfrm flipH="1">
                  <a:off x="3804168" y="839228"/>
                  <a:ext cx="411427" cy="411428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42" name="Cube 441"/>
                <p:cNvSpPr>
                  <a:spLocks/>
                </p:cNvSpPr>
                <p:nvPr/>
              </p:nvSpPr>
              <p:spPr>
                <a:xfrm flipH="1">
                  <a:off x="3505200" y="839228"/>
                  <a:ext cx="410400" cy="4104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</p:grpSp>
      </p:grpSp>
      <p:pic>
        <p:nvPicPr>
          <p:cNvPr id="3" name="Picture 2" descr="C:\Users\мм\Desktop\3d-isometric-online-learning-or-distance-courses-vector-23961642.jpg"/>
          <p:cNvPicPr>
            <a:picLocks noChangeAspect="1" noChangeArrowheads="1"/>
          </p:cNvPicPr>
          <p:nvPr/>
        </p:nvPicPr>
        <p:blipFill>
          <a:blip r:embed="rId2" cstate="print"/>
          <a:srcRect l="7500" t="12970" r="7857" b="15615"/>
          <a:stretch>
            <a:fillRect/>
          </a:stretch>
        </p:blipFill>
        <p:spPr bwMode="auto">
          <a:xfrm>
            <a:off x="6705600" y="4648200"/>
            <a:ext cx="2257426" cy="2057400"/>
          </a:xfrm>
          <a:prstGeom prst="rect">
            <a:avLst/>
          </a:prstGeom>
          <a:noFill/>
        </p:spPr>
      </p:pic>
      <p:grpSp>
        <p:nvGrpSpPr>
          <p:cNvPr id="430" name="Group 568"/>
          <p:cNvGrpSpPr>
            <a:grpSpLocks noChangeAspect="1"/>
          </p:cNvGrpSpPr>
          <p:nvPr/>
        </p:nvGrpSpPr>
        <p:grpSpPr>
          <a:xfrm>
            <a:off x="5140106" y="1925090"/>
            <a:ext cx="1336894" cy="1333860"/>
            <a:chOff x="956007" y="3048000"/>
            <a:chExt cx="3342907" cy="3335315"/>
          </a:xfrm>
        </p:grpSpPr>
        <p:sp>
          <p:nvSpPr>
            <p:cNvPr id="570" name="Cube 569"/>
            <p:cNvSpPr>
              <a:spLocks noChangeAspect="1"/>
            </p:cNvSpPr>
            <p:nvPr/>
          </p:nvSpPr>
          <p:spPr>
            <a:xfrm flipH="1">
              <a:off x="956007" y="304800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1" name="Cube 570"/>
            <p:cNvSpPr>
              <a:spLocks noChangeAspect="1"/>
            </p:cNvSpPr>
            <p:nvPr/>
          </p:nvSpPr>
          <p:spPr>
            <a:xfrm flipH="1">
              <a:off x="1224000" y="330840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2" name="Cube 571"/>
            <p:cNvSpPr>
              <a:spLocks noChangeAspect="1"/>
            </p:cNvSpPr>
            <p:nvPr/>
          </p:nvSpPr>
          <p:spPr>
            <a:xfrm flipH="1">
              <a:off x="1476000" y="356040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3" name="Cube 572"/>
            <p:cNvSpPr>
              <a:spLocks/>
            </p:cNvSpPr>
            <p:nvPr/>
          </p:nvSpPr>
          <p:spPr>
            <a:xfrm flipH="1">
              <a:off x="1728000" y="3810000"/>
              <a:ext cx="1027561" cy="1033560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4" name="Cube 573"/>
            <p:cNvSpPr>
              <a:spLocks noChangeAspect="1"/>
            </p:cNvSpPr>
            <p:nvPr/>
          </p:nvSpPr>
          <p:spPr>
            <a:xfrm flipH="1">
              <a:off x="1981200" y="407184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5" name="Cube 574"/>
            <p:cNvSpPr>
              <a:spLocks noChangeAspect="1"/>
            </p:cNvSpPr>
            <p:nvPr/>
          </p:nvSpPr>
          <p:spPr>
            <a:xfrm flipH="1">
              <a:off x="2249193" y="433224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6" name="Cube 575"/>
            <p:cNvSpPr>
              <a:spLocks noChangeAspect="1"/>
            </p:cNvSpPr>
            <p:nvPr/>
          </p:nvSpPr>
          <p:spPr>
            <a:xfrm flipH="1">
              <a:off x="2501193" y="458424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7" name="Cube 576"/>
            <p:cNvSpPr>
              <a:spLocks/>
            </p:cNvSpPr>
            <p:nvPr/>
          </p:nvSpPr>
          <p:spPr>
            <a:xfrm flipH="1">
              <a:off x="2753193" y="4833840"/>
              <a:ext cx="1027561" cy="1033560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431" name="Group 185"/>
            <p:cNvGrpSpPr/>
            <p:nvPr/>
          </p:nvGrpSpPr>
          <p:grpSpPr>
            <a:xfrm>
              <a:off x="3013200" y="5097600"/>
              <a:ext cx="1285714" cy="1285715"/>
              <a:chOff x="3057686" y="5115085"/>
              <a:chExt cx="1285714" cy="1285715"/>
            </a:xfrm>
          </p:grpSpPr>
          <p:sp>
            <p:nvSpPr>
              <p:cNvPr id="579" name="Cube 578"/>
              <p:cNvSpPr/>
              <p:nvPr/>
            </p:nvSpPr>
            <p:spPr>
              <a:xfrm flipH="1">
                <a:off x="3057686" y="5115085"/>
                <a:ext cx="1028571" cy="1028572"/>
              </a:xfrm>
              <a:prstGeom prst="cube">
                <a:avLst>
                  <a:gd name="adj" fmla="val 25000"/>
                </a:avLst>
              </a:prstGeom>
              <a:solidFill>
                <a:srgbClr val="3BCCFF"/>
              </a:solidFill>
              <a:ln w="19050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80" name="Cube 579"/>
              <p:cNvSpPr/>
              <p:nvPr/>
            </p:nvSpPr>
            <p:spPr>
              <a:xfrm flipH="1">
                <a:off x="3314829" y="5372228"/>
                <a:ext cx="1028571" cy="1028572"/>
              </a:xfrm>
              <a:prstGeom prst="cube">
                <a:avLst>
                  <a:gd name="adj" fmla="val 25000"/>
                </a:avLst>
              </a:prstGeom>
              <a:solidFill>
                <a:srgbClr val="3BCCFF"/>
              </a:solidFill>
              <a:ln w="19050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grpSp>
        <p:nvGrpSpPr>
          <p:cNvPr id="432" name="Group 580"/>
          <p:cNvGrpSpPr>
            <a:grpSpLocks noChangeAspect="1"/>
          </p:cNvGrpSpPr>
          <p:nvPr/>
        </p:nvGrpSpPr>
        <p:grpSpPr>
          <a:xfrm>
            <a:off x="5138808" y="1625025"/>
            <a:ext cx="1336894" cy="1333860"/>
            <a:chOff x="956007" y="3048000"/>
            <a:chExt cx="3342907" cy="3335315"/>
          </a:xfrm>
        </p:grpSpPr>
        <p:sp>
          <p:nvSpPr>
            <p:cNvPr id="582" name="Cube 581"/>
            <p:cNvSpPr>
              <a:spLocks noChangeAspect="1"/>
            </p:cNvSpPr>
            <p:nvPr/>
          </p:nvSpPr>
          <p:spPr>
            <a:xfrm flipH="1">
              <a:off x="956007" y="304800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3" name="Cube 582"/>
            <p:cNvSpPr>
              <a:spLocks noChangeAspect="1"/>
            </p:cNvSpPr>
            <p:nvPr/>
          </p:nvSpPr>
          <p:spPr>
            <a:xfrm flipH="1">
              <a:off x="1224000" y="330840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4" name="Cube 583"/>
            <p:cNvSpPr>
              <a:spLocks noChangeAspect="1"/>
            </p:cNvSpPr>
            <p:nvPr/>
          </p:nvSpPr>
          <p:spPr>
            <a:xfrm flipH="1">
              <a:off x="1476000" y="356040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5" name="Cube 584"/>
            <p:cNvSpPr>
              <a:spLocks/>
            </p:cNvSpPr>
            <p:nvPr/>
          </p:nvSpPr>
          <p:spPr>
            <a:xfrm flipH="1">
              <a:off x="1728000" y="3810000"/>
              <a:ext cx="1027561" cy="1033560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6" name="Cube 585"/>
            <p:cNvSpPr>
              <a:spLocks noChangeAspect="1"/>
            </p:cNvSpPr>
            <p:nvPr/>
          </p:nvSpPr>
          <p:spPr>
            <a:xfrm flipH="1">
              <a:off x="1981200" y="407184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7" name="Cube 586"/>
            <p:cNvSpPr>
              <a:spLocks noChangeAspect="1"/>
            </p:cNvSpPr>
            <p:nvPr/>
          </p:nvSpPr>
          <p:spPr>
            <a:xfrm flipH="1">
              <a:off x="2249193" y="433224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8" name="Cube 587"/>
            <p:cNvSpPr>
              <a:spLocks noChangeAspect="1"/>
            </p:cNvSpPr>
            <p:nvPr/>
          </p:nvSpPr>
          <p:spPr>
            <a:xfrm flipH="1">
              <a:off x="2501193" y="458424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9" name="Cube 588"/>
            <p:cNvSpPr>
              <a:spLocks/>
            </p:cNvSpPr>
            <p:nvPr/>
          </p:nvSpPr>
          <p:spPr>
            <a:xfrm flipH="1">
              <a:off x="2753193" y="4833840"/>
              <a:ext cx="1027561" cy="1033560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453" name="Group 185"/>
            <p:cNvGrpSpPr/>
            <p:nvPr/>
          </p:nvGrpSpPr>
          <p:grpSpPr>
            <a:xfrm>
              <a:off x="3013200" y="5097600"/>
              <a:ext cx="1285714" cy="1285715"/>
              <a:chOff x="3057686" y="5115085"/>
              <a:chExt cx="1285714" cy="1285715"/>
            </a:xfrm>
          </p:grpSpPr>
          <p:sp>
            <p:nvSpPr>
              <p:cNvPr id="591" name="Cube 590"/>
              <p:cNvSpPr/>
              <p:nvPr/>
            </p:nvSpPr>
            <p:spPr>
              <a:xfrm flipH="1">
                <a:off x="3057686" y="5115085"/>
                <a:ext cx="1028571" cy="1028572"/>
              </a:xfrm>
              <a:prstGeom prst="cube">
                <a:avLst>
                  <a:gd name="adj" fmla="val 25000"/>
                </a:avLst>
              </a:prstGeom>
              <a:solidFill>
                <a:srgbClr val="3BCCFF"/>
              </a:solidFill>
              <a:ln w="19050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92" name="Cube 591"/>
              <p:cNvSpPr/>
              <p:nvPr/>
            </p:nvSpPr>
            <p:spPr>
              <a:xfrm flipH="1">
                <a:off x="3314829" y="5372228"/>
                <a:ext cx="1028571" cy="1028572"/>
              </a:xfrm>
              <a:prstGeom prst="cube">
                <a:avLst>
                  <a:gd name="adj" fmla="val 25000"/>
                </a:avLst>
              </a:prstGeom>
              <a:solidFill>
                <a:srgbClr val="3BCCFF"/>
              </a:solidFill>
              <a:ln w="19050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grpSp>
        <p:nvGrpSpPr>
          <p:cNvPr id="454" name="Group 592"/>
          <p:cNvGrpSpPr>
            <a:grpSpLocks noChangeAspect="1"/>
          </p:cNvGrpSpPr>
          <p:nvPr/>
        </p:nvGrpSpPr>
        <p:grpSpPr>
          <a:xfrm>
            <a:off x="5138808" y="1320225"/>
            <a:ext cx="1336894" cy="1333860"/>
            <a:chOff x="956007" y="3048000"/>
            <a:chExt cx="3342907" cy="3335315"/>
          </a:xfrm>
        </p:grpSpPr>
        <p:sp>
          <p:nvSpPr>
            <p:cNvPr id="594" name="Cube 593"/>
            <p:cNvSpPr>
              <a:spLocks noChangeAspect="1"/>
            </p:cNvSpPr>
            <p:nvPr/>
          </p:nvSpPr>
          <p:spPr>
            <a:xfrm flipH="1">
              <a:off x="956007" y="304800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5" name="Cube 594"/>
            <p:cNvSpPr>
              <a:spLocks noChangeAspect="1"/>
            </p:cNvSpPr>
            <p:nvPr/>
          </p:nvSpPr>
          <p:spPr>
            <a:xfrm flipH="1">
              <a:off x="1224000" y="330840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6" name="Cube 595"/>
            <p:cNvSpPr>
              <a:spLocks noChangeAspect="1"/>
            </p:cNvSpPr>
            <p:nvPr/>
          </p:nvSpPr>
          <p:spPr>
            <a:xfrm flipH="1">
              <a:off x="1476000" y="356040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7" name="Cube 596"/>
            <p:cNvSpPr>
              <a:spLocks/>
            </p:cNvSpPr>
            <p:nvPr/>
          </p:nvSpPr>
          <p:spPr>
            <a:xfrm flipH="1">
              <a:off x="1728000" y="3810000"/>
              <a:ext cx="1027561" cy="1033560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8" name="Cube 597"/>
            <p:cNvSpPr>
              <a:spLocks noChangeAspect="1"/>
            </p:cNvSpPr>
            <p:nvPr/>
          </p:nvSpPr>
          <p:spPr>
            <a:xfrm flipH="1">
              <a:off x="1981200" y="407184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9" name="Cube 598"/>
            <p:cNvSpPr>
              <a:spLocks noChangeAspect="1"/>
            </p:cNvSpPr>
            <p:nvPr/>
          </p:nvSpPr>
          <p:spPr>
            <a:xfrm flipH="1">
              <a:off x="2249193" y="433224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0" name="Cube 599"/>
            <p:cNvSpPr>
              <a:spLocks noChangeAspect="1"/>
            </p:cNvSpPr>
            <p:nvPr/>
          </p:nvSpPr>
          <p:spPr>
            <a:xfrm flipH="1">
              <a:off x="2501193" y="458424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1" name="Cube 600"/>
            <p:cNvSpPr>
              <a:spLocks/>
            </p:cNvSpPr>
            <p:nvPr/>
          </p:nvSpPr>
          <p:spPr>
            <a:xfrm flipH="1">
              <a:off x="2753193" y="4833840"/>
              <a:ext cx="1027561" cy="1033560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455" name="Group 185"/>
            <p:cNvGrpSpPr/>
            <p:nvPr/>
          </p:nvGrpSpPr>
          <p:grpSpPr>
            <a:xfrm>
              <a:off x="3013200" y="5097600"/>
              <a:ext cx="1285714" cy="1285715"/>
              <a:chOff x="3057686" y="5115085"/>
              <a:chExt cx="1285714" cy="1285715"/>
            </a:xfrm>
          </p:grpSpPr>
          <p:sp>
            <p:nvSpPr>
              <p:cNvPr id="603" name="Cube 602"/>
              <p:cNvSpPr/>
              <p:nvPr/>
            </p:nvSpPr>
            <p:spPr>
              <a:xfrm flipH="1">
                <a:off x="3057686" y="5115085"/>
                <a:ext cx="1028571" cy="1028572"/>
              </a:xfrm>
              <a:prstGeom prst="cube">
                <a:avLst>
                  <a:gd name="adj" fmla="val 25000"/>
                </a:avLst>
              </a:prstGeom>
              <a:solidFill>
                <a:srgbClr val="3BCCFF"/>
              </a:solidFill>
              <a:ln w="19050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04" name="Cube 603"/>
              <p:cNvSpPr/>
              <p:nvPr/>
            </p:nvSpPr>
            <p:spPr>
              <a:xfrm flipH="1">
                <a:off x="3314829" y="5372228"/>
                <a:ext cx="1028571" cy="1028572"/>
              </a:xfrm>
              <a:prstGeom prst="cube">
                <a:avLst>
                  <a:gd name="adj" fmla="val 25000"/>
                </a:avLst>
              </a:prstGeom>
              <a:solidFill>
                <a:srgbClr val="3BCCFF"/>
              </a:solidFill>
              <a:ln w="19050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sp>
        <p:nvSpPr>
          <p:cNvPr id="15" name="Cube 14"/>
          <p:cNvSpPr>
            <a:spLocks noChangeAspect="1"/>
          </p:cNvSpPr>
          <p:nvPr/>
        </p:nvSpPr>
        <p:spPr>
          <a:xfrm flipH="1">
            <a:off x="7438950" y="2849300"/>
            <a:ext cx="409650" cy="409650"/>
          </a:xfrm>
          <a:prstGeom prst="cube">
            <a:avLst>
              <a:gd name="adj" fmla="val 25000"/>
            </a:avLst>
          </a:prstGeom>
          <a:solidFill>
            <a:srgbClr val="3BCCFF"/>
          </a:solidFill>
          <a:ln w="190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Cube 16"/>
          <p:cNvSpPr>
            <a:spLocks noChangeAspect="1"/>
          </p:cNvSpPr>
          <p:nvPr/>
        </p:nvSpPr>
        <p:spPr>
          <a:xfrm flipH="1">
            <a:off x="7435350" y="2550500"/>
            <a:ext cx="410246" cy="410246"/>
          </a:xfrm>
          <a:prstGeom prst="cube">
            <a:avLst>
              <a:gd name="adj" fmla="val 25000"/>
            </a:avLst>
          </a:prstGeom>
          <a:solidFill>
            <a:srgbClr val="3BCCFF"/>
          </a:solidFill>
          <a:ln w="190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Cube 15"/>
          <p:cNvSpPr>
            <a:spLocks noChangeAspect="1"/>
          </p:cNvSpPr>
          <p:nvPr/>
        </p:nvSpPr>
        <p:spPr>
          <a:xfrm flipH="1">
            <a:off x="7435350" y="2245700"/>
            <a:ext cx="410246" cy="410246"/>
          </a:xfrm>
          <a:prstGeom prst="cube">
            <a:avLst>
              <a:gd name="adj" fmla="val 25000"/>
            </a:avLst>
          </a:prstGeom>
          <a:solidFill>
            <a:srgbClr val="3BCCFF"/>
          </a:solidFill>
          <a:ln w="190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09" name="TextBox 608"/>
          <p:cNvSpPr txBox="1"/>
          <p:nvPr/>
        </p:nvSpPr>
        <p:spPr>
          <a:xfrm>
            <a:off x="381000" y="1524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>
                  <a:solidFill>
                    <a:srgbClr val="8A005C"/>
                  </a:solidFill>
                </a:ln>
                <a:solidFill>
                  <a:srgbClr val="FF37BC"/>
                </a:solidFill>
                <a:latin typeface="Sylfaen" pitchFamily="18" charset="0"/>
              </a:rPr>
              <a:t>333  </a:t>
            </a:r>
            <a:r>
              <a:rPr lang="ru-RU" sz="24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թիվը</a:t>
            </a:r>
            <a:r>
              <a:rPr lang="ru-RU" sz="24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Tahoma"/>
                <a:cs typeface="Tahoma"/>
              </a:rPr>
              <a:t>  </a:t>
            </a:r>
            <a:r>
              <a:rPr lang="hy-AM" sz="24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4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գրի  է  առնվում  միայն  </a:t>
            </a:r>
            <a:r>
              <a:rPr lang="ru-RU" sz="2400" b="1" dirty="0" smtClean="0">
                <a:ln>
                  <a:solidFill>
                    <a:srgbClr val="8A005C"/>
                  </a:solidFill>
                </a:ln>
                <a:solidFill>
                  <a:srgbClr val="FF37BC"/>
                </a:solidFill>
                <a:latin typeface="Sylfaen" pitchFamily="18" charset="0"/>
              </a:rPr>
              <a:t>3  </a:t>
            </a:r>
            <a:r>
              <a:rPr lang="ru-RU" sz="24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թվանշանի  օգտագործմամբ</a:t>
            </a:r>
            <a:r>
              <a:rPr lang="hy-AM" sz="24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:</a:t>
            </a:r>
            <a:endParaRPr lang="en-CA" sz="2400" b="1" i="1" dirty="0">
              <a:ln>
                <a:solidFill>
                  <a:srgbClr val="005654"/>
                </a:solidFill>
              </a:ln>
              <a:solidFill>
                <a:srgbClr val="00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78" name="TextBox 577"/>
          <p:cNvSpPr txBox="1"/>
          <p:nvPr/>
        </p:nvSpPr>
        <p:spPr>
          <a:xfrm>
            <a:off x="5867400" y="330142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rgbClr val="8A005C"/>
                  </a:solidFill>
                </a:ln>
                <a:solidFill>
                  <a:srgbClr val="FF37BC"/>
                </a:solidFill>
                <a:latin typeface="Sylfaen" pitchFamily="18" charset="0"/>
              </a:rPr>
              <a:t>30</a:t>
            </a:r>
            <a:endParaRPr lang="en-CA" sz="3200" b="1" dirty="0">
              <a:ln>
                <a:solidFill>
                  <a:srgbClr val="8A005C"/>
                </a:solidFill>
              </a:ln>
              <a:solidFill>
                <a:srgbClr val="FF37BC"/>
              </a:solidFill>
              <a:latin typeface="Sylfaen" pitchFamily="18" charset="0"/>
            </a:endParaRPr>
          </a:p>
        </p:txBody>
      </p:sp>
      <p:sp>
        <p:nvSpPr>
          <p:cNvPr id="581" name="TextBox 580"/>
          <p:cNvSpPr txBox="1"/>
          <p:nvPr/>
        </p:nvSpPr>
        <p:spPr>
          <a:xfrm>
            <a:off x="2514600" y="32252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rgbClr val="8A005C"/>
                  </a:solidFill>
                </a:ln>
                <a:solidFill>
                  <a:srgbClr val="FF37BC"/>
                </a:solidFill>
                <a:latin typeface="Sylfaen" pitchFamily="18" charset="0"/>
              </a:rPr>
              <a:t>300</a:t>
            </a:r>
            <a:endParaRPr lang="en-CA" sz="3200" b="1" dirty="0">
              <a:ln>
                <a:solidFill>
                  <a:srgbClr val="8A005C"/>
                </a:solidFill>
              </a:ln>
              <a:solidFill>
                <a:srgbClr val="FF37BC"/>
              </a:solidFill>
              <a:latin typeface="Sylfaen" pitchFamily="18" charset="0"/>
            </a:endParaRPr>
          </a:p>
        </p:txBody>
      </p:sp>
      <p:sp>
        <p:nvSpPr>
          <p:cNvPr id="590" name="TextBox 589"/>
          <p:cNvSpPr txBox="1"/>
          <p:nvPr/>
        </p:nvSpPr>
        <p:spPr>
          <a:xfrm>
            <a:off x="7239000" y="330142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rgbClr val="8A005C"/>
                  </a:solidFill>
                </a:ln>
                <a:solidFill>
                  <a:srgbClr val="FF37BC"/>
                </a:solidFill>
                <a:latin typeface="Sylfaen" pitchFamily="18" charset="0"/>
              </a:rPr>
              <a:t>3</a:t>
            </a:r>
            <a:endParaRPr lang="en-CA" sz="3200" b="1" dirty="0">
              <a:ln>
                <a:solidFill>
                  <a:srgbClr val="8A005C"/>
                </a:solidFill>
              </a:ln>
              <a:solidFill>
                <a:srgbClr val="FF37BC"/>
              </a:solidFill>
              <a:latin typeface="Sylfaen" pitchFamily="18" charset="0"/>
            </a:endParaRPr>
          </a:p>
        </p:txBody>
      </p:sp>
      <p:sp>
        <p:nvSpPr>
          <p:cNvPr id="593" name="TextBox 592"/>
          <p:cNvSpPr txBox="1"/>
          <p:nvPr/>
        </p:nvSpPr>
        <p:spPr>
          <a:xfrm>
            <a:off x="304800" y="3994428"/>
            <a:ext cx="6172200" cy="1415772"/>
          </a:xfrm>
          <a:prstGeom prst="rect">
            <a:avLst/>
          </a:prstGeom>
          <a:solidFill>
            <a:srgbClr val="DDFFFF"/>
          </a:solidFill>
          <a:ln w="25400">
            <a:solidFill>
              <a:srgbClr val="FF2DB9"/>
            </a:solidFill>
          </a:ln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hy-AM" sz="2000" dirty="0" smtClean="0">
                <a:latin typeface="Sylfaen" pitchFamily="18" charset="0"/>
              </a:rPr>
              <a:t>Այսպիսով</a:t>
            </a:r>
            <a:r>
              <a:rPr lang="en-US" sz="2000" dirty="0" smtClean="0">
                <a:latin typeface="Sylfaen" pitchFamily="18" charset="0"/>
              </a:rPr>
              <a:t>` </a:t>
            </a:r>
            <a:r>
              <a:rPr lang="ru-RU" sz="2000" b="1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latin typeface="Sylfaen" pitchFamily="18" charset="0"/>
              </a:rPr>
              <a:t>ցանկացած  թի</a:t>
            </a:r>
            <a:r>
              <a:rPr lang="hy-AM" sz="2000" b="1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latin typeface="Sylfaen" pitchFamily="18" charset="0"/>
              </a:rPr>
              <a:t>վ</a:t>
            </a:r>
            <a:r>
              <a:rPr lang="ru-RU" sz="2000" b="1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latin typeface="Sylfaen" pitchFamily="18" charset="0"/>
              </a:rPr>
              <a:t>  կարելի  է  գրի  առնել  տասը  թվանշանների  միջոցով  այն  բանի  շնորհիվ,  որ  թվի  գրառման  մեջ  թվանշանի  իմաստը  կախված  է   նրա  գրաված  </a:t>
            </a:r>
            <a:r>
              <a:rPr lang="ru-RU" sz="2000" b="1" i="1" u="sng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latin typeface="Sylfaen" pitchFamily="18" charset="0"/>
              </a:rPr>
              <a:t>դիրքից</a:t>
            </a:r>
            <a:r>
              <a:rPr lang="hy-AM" sz="2000" b="1" i="1" u="sng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latin typeface="Sylfaen" pitchFamily="18" charset="0"/>
              </a:rPr>
              <a:t>:</a:t>
            </a:r>
            <a:endParaRPr lang="ru-RU" sz="2000" b="1" i="1" u="sng" dirty="0" smtClean="0">
              <a:ln w="0">
                <a:solidFill>
                  <a:srgbClr val="005654"/>
                </a:solidFill>
              </a:ln>
              <a:solidFill>
                <a:srgbClr val="00FFFF"/>
              </a:solidFill>
              <a:latin typeface="Sylfaen" pitchFamily="18" charset="0"/>
            </a:endParaRPr>
          </a:p>
          <a:p>
            <a:pPr algn="ctr"/>
            <a:endParaRPr lang="en-CA" sz="400" b="1" i="1" dirty="0">
              <a:ln w="0">
                <a:solidFill>
                  <a:srgbClr val="005654"/>
                </a:solidFill>
              </a:ln>
              <a:solidFill>
                <a:srgbClr val="00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05" name="TextBox 404"/>
          <p:cNvSpPr txBox="1"/>
          <p:nvPr/>
        </p:nvSpPr>
        <p:spPr>
          <a:xfrm>
            <a:off x="304800" y="5562600"/>
            <a:ext cx="617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y-AM" sz="2000" dirty="0" smtClean="0">
                <a:latin typeface="Sylfaen" pitchFamily="18" charset="0"/>
              </a:rPr>
              <a:t>Թվերի </a:t>
            </a:r>
            <a:r>
              <a:rPr lang="ru-RU" sz="2000" dirty="0" smtClean="0">
                <a:latin typeface="Sylfaen" pitchFamily="18" charset="0"/>
              </a:rPr>
              <a:t> </a:t>
            </a:r>
            <a:r>
              <a:rPr lang="hy-AM" sz="2000" dirty="0" smtClean="0">
                <a:latin typeface="Sylfaen" pitchFamily="18" charset="0"/>
              </a:rPr>
              <a:t>գրառման</a:t>
            </a:r>
            <a:r>
              <a:rPr lang="ru-RU" sz="2000" dirty="0" smtClean="0">
                <a:latin typeface="Sylfaen" pitchFamily="18" charset="0"/>
              </a:rPr>
              <a:t> </a:t>
            </a:r>
            <a:r>
              <a:rPr lang="hy-AM" sz="2000" dirty="0" smtClean="0">
                <a:latin typeface="Sylfaen" pitchFamily="18" charset="0"/>
              </a:rPr>
              <a:t> այն</a:t>
            </a:r>
            <a:r>
              <a:rPr lang="ru-RU" sz="2000" dirty="0" smtClean="0">
                <a:latin typeface="Sylfaen" pitchFamily="18" charset="0"/>
              </a:rPr>
              <a:t> </a:t>
            </a:r>
            <a:r>
              <a:rPr lang="hy-AM" sz="2000" dirty="0" smtClean="0">
                <a:latin typeface="Sylfaen" pitchFamily="18" charset="0"/>
              </a:rPr>
              <a:t> եղանակները, </a:t>
            </a:r>
            <a:r>
              <a:rPr lang="ru-RU" sz="2000" dirty="0" smtClean="0">
                <a:latin typeface="Sylfaen" pitchFamily="18" charset="0"/>
              </a:rPr>
              <a:t> </a:t>
            </a:r>
            <a:r>
              <a:rPr lang="hy-AM" sz="2000" dirty="0" smtClean="0">
                <a:latin typeface="Sylfaen" pitchFamily="18" charset="0"/>
              </a:rPr>
              <a:t>որոնցում թվանշանի</a:t>
            </a:r>
            <a:r>
              <a:rPr lang="ru-RU" sz="2000" dirty="0" smtClean="0">
                <a:latin typeface="Sylfaen" pitchFamily="18" charset="0"/>
              </a:rPr>
              <a:t> </a:t>
            </a:r>
            <a:r>
              <a:rPr lang="hy-AM" sz="2000" dirty="0" smtClean="0">
                <a:latin typeface="Sylfaen" pitchFamily="18" charset="0"/>
              </a:rPr>
              <a:t> իմաստը</a:t>
            </a:r>
            <a:r>
              <a:rPr lang="ru-RU" sz="2000" dirty="0" smtClean="0">
                <a:latin typeface="Sylfaen" pitchFamily="18" charset="0"/>
              </a:rPr>
              <a:t>  </a:t>
            </a:r>
            <a:r>
              <a:rPr lang="hy-AM" sz="2000" dirty="0" smtClean="0">
                <a:latin typeface="Sylfaen" pitchFamily="18" charset="0"/>
              </a:rPr>
              <a:t>կախված</a:t>
            </a:r>
            <a:r>
              <a:rPr lang="ru-RU" sz="2000" dirty="0" smtClean="0">
                <a:latin typeface="Sylfaen" pitchFamily="18" charset="0"/>
              </a:rPr>
              <a:t> </a:t>
            </a:r>
            <a:r>
              <a:rPr lang="hy-AM" sz="2000" dirty="0" smtClean="0">
                <a:latin typeface="Sylfaen" pitchFamily="18" charset="0"/>
              </a:rPr>
              <a:t> է</a:t>
            </a:r>
            <a:r>
              <a:rPr lang="ru-RU" sz="2000" dirty="0" smtClean="0">
                <a:latin typeface="Sylfaen" pitchFamily="18" charset="0"/>
              </a:rPr>
              <a:t> </a:t>
            </a:r>
            <a:r>
              <a:rPr lang="hy-AM" sz="2000" dirty="0" smtClean="0">
                <a:latin typeface="Sylfaen" pitchFamily="18" charset="0"/>
              </a:rPr>
              <a:t> նրա </a:t>
            </a:r>
            <a:r>
              <a:rPr lang="ru-RU" sz="2000" dirty="0" smtClean="0">
                <a:latin typeface="Sylfaen" pitchFamily="18" charset="0"/>
              </a:rPr>
              <a:t> </a:t>
            </a:r>
            <a:r>
              <a:rPr lang="hy-AM" sz="2000" dirty="0" smtClean="0">
                <a:latin typeface="Sylfaen" pitchFamily="18" charset="0"/>
              </a:rPr>
              <a:t>գրաված դիրքից, </a:t>
            </a:r>
            <a:r>
              <a:rPr lang="ru-RU" sz="2000" dirty="0" smtClean="0">
                <a:latin typeface="Sylfaen" pitchFamily="18" charset="0"/>
              </a:rPr>
              <a:t> </a:t>
            </a:r>
            <a:r>
              <a:rPr lang="hy-AM" sz="2000" dirty="0" smtClean="0">
                <a:latin typeface="Sylfaen" pitchFamily="18" charset="0"/>
              </a:rPr>
              <a:t>կոչվում</a:t>
            </a:r>
            <a:r>
              <a:rPr lang="ru-RU" sz="2000" dirty="0" smtClean="0">
                <a:latin typeface="Sylfaen" pitchFamily="18" charset="0"/>
              </a:rPr>
              <a:t> </a:t>
            </a:r>
            <a:r>
              <a:rPr lang="hy-AM" sz="2000" dirty="0" smtClean="0">
                <a:latin typeface="Sylfaen" pitchFamily="18" charset="0"/>
              </a:rPr>
              <a:t> են</a:t>
            </a:r>
            <a:r>
              <a:rPr lang="ru-RU" sz="2000" dirty="0" smtClean="0">
                <a:latin typeface="Sylfaen" pitchFamily="18" charset="0"/>
              </a:rPr>
              <a:t> </a:t>
            </a:r>
            <a:r>
              <a:rPr lang="hy-AM" sz="2000" dirty="0" smtClean="0">
                <a:latin typeface="Sylfaen" pitchFamily="18" charset="0"/>
              </a:rPr>
              <a:t> </a:t>
            </a:r>
            <a:r>
              <a:rPr lang="hy-AM" sz="2000" dirty="0" smtClean="0">
                <a:ln>
                  <a:solidFill>
                    <a:srgbClr val="8A005C"/>
                  </a:solidFill>
                </a:ln>
                <a:solidFill>
                  <a:srgbClr val="FF37BC"/>
                </a:solidFill>
                <a:latin typeface="Sylfaen" pitchFamily="18" charset="0"/>
              </a:rPr>
              <a:t>դիրքային:</a:t>
            </a:r>
            <a:endParaRPr lang="en-CA" sz="2000" dirty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6" grpId="0" animBg="1"/>
      <p:bldP spid="609" grpId="0"/>
      <p:bldP spid="578" grpId="0"/>
      <p:bldP spid="581" grpId="0"/>
      <p:bldP spid="590" grpId="0"/>
      <p:bldP spid="593" grpId="0" animBg="1"/>
      <p:bldP spid="4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Rectangle 606"/>
          <p:cNvSpPr/>
          <p:nvPr/>
        </p:nvSpPr>
        <p:spPr>
          <a:xfrm>
            <a:off x="72000" y="72000"/>
            <a:ext cx="8928000" cy="66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FF2DB9"/>
            </a:solidFill>
          </a:ln>
          <a:effectLst>
            <a:outerShdw blurRad="508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93" name="TextBox 592"/>
          <p:cNvSpPr txBox="1"/>
          <p:nvPr/>
        </p:nvSpPr>
        <p:spPr>
          <a:xfrm>
            <a:off x="304800" y="3994428"/>
            <a:ext cx="6172200" cy="1415772"/>
          </a:xfrm>
          <a:prstGeom prst="rect">
            <a:avLst/>
          </a:prstGeom>
          <a:solidFill>
            <a:srgbClr val="DDFFFF"/>
          </a:solidFill>
          <a:ln w="25400">
            <a:solidFill>
              <a:srgbClr val="FF2DB9"/>
            </a:solidFill>
          </a:ln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hy-AM" sz="2000" dirty="0" smtClean="0">
                <a:latin typeface="Sylfaen" pitchFamily="18" charset="0"/>
              </a:rPr>
              <a:t>Այսպիսով</a:t>
            </a:r>
            <a:r>
              <a:rPr lang="en-US" sz="2000" dirty="0" smtClean="0">
                <a:latin typeface="Sylfaen" pitchFamily="18" charset="0"/>
              </a:rPr>
              <a:t>`</a:t>
            </a:r>
            <a:r>
              <a:rPr lang="en-US" sz="2000" i="1" dirty="0" smtClean="0">
                <a:latin typeface="Sylfaen" pitchFamily="18" charset="0"/>
              </a:rPr>
              <a:t> </a:t>
            </a:r>
            <a:r>
              <a:rPr lang="ru-RU" sz="2000" b="1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latin typeface="Sylfaen" pitchFamily="18" charset="0"/>
              </a:rPr>
              <a:t>ցանկացած  թի</a:t>
            </a:r>
            <a:r>
              <a:rPr lang="hy-AM" sz="2000" b="1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latin typeface="Sylfaen" pitchFamily="18" charset="0"/>
              </a:rPr>
              <a:t>վ</a:t>
            </a:r>
            <a:r>
              <a:rPr lang="ru-RU" sz="2000" b="1" i="1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latin typeface="Sylfaen" pitchFamily="18" charset="0"/>
              </a:rPr>
              <a:t>  կարելի  է  գրի  առնել  տասը  թվանշանների  միջոցով  այն  բանի  շնորհիվ,  որ  թվի  գրառման  մեջ  թվանշանի  իմաստը  կախված  է   նրա  գրաված  </a:t>
            </a:r>
            <a:r>
              <a:rPr lang="ru-RU" sz="2000" b="1" i="1" u="sng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latin typeface="Sylfaen" pitchFamily="18" charset="0"/>
              </a:rPr>
              <a:t>դիրքից</a:t>
            </a:r>
            <a:r>
              <a:rPr lang="hy-AM" sz="2000" b="1" i="1" u="sng" dirty="0" smtClean="0">
                <a:ln w="0">
                  <a:solidFill>
                    <a:srgbClr val="005654"/>
                  </a:solidFill>
                </a:ln>
                <a:solidFill>
                  <a:srgbClr val="00FFFF"/>
                </a:solidFill>
                <a:latin typeface="Sylfaen" pitchFamily="18" charset="0"/>
              </a:rPr>
              <a:t>:</a:t>
            </a:r>
            <a:endParaRPr lang="ru-RU" sz="2000" b="1" i="1" u="sng" dirty="0" smtClean="0">
              <a:ln w="0">
                <a:solidFill>
                  <a:srgbClr val="005654"/>
                </a:solidFill>
              </a:ln>
              <a:solidFill>
                <a:srgbClr val="00FFFF"/>
              </a:solidFill>
              <a:latin typeface="Sylfaen" pitchFamily="18" charset="0"/>
            </a:endParaRPr>
          </a:p>
          <a:p>
            <a:pPr algn="ctr"/>
            <a:endParaRPr lang="en-CA" sz="400" b="1" i="1" dirty="0">
              <a:ln w="0">
                <a:solidFill>
                  <a:srgbClr val="005654"/>
                </a:solidFill>
              </a:ln>
              <a:solidFill>
                <a:srgbClr val="00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grpSp>
        <p:nvGrpSpPr>
          <p:cNvPr id="2" name="Group 190"/>
          <p:cNvGrpSpPr/>
          <p:nvPr/>
        </p:nvGrpSpPr>
        <p:grpSpPr>
          <a:xfrm>
            <a:off x="533400" y="1963550"/>
            <a:ext cx="3997195" cy="1268568"/>
            <a:chOff x="3657600" y="1492544"/>
            <a:chExt cx="3997195" cy="1268568"/>
          </a:xfrm>
        </p:grpSpPr>
        <p:grpSp>
          <p:nvGrpSpPr>
            <p:cNvPr id="4" name="Group 99"/>
            <p:cNvGrpSpPr/>
            <p:nvPr/>
          </p:nvGrpSpPr>
          <p:grpSpPr>
            <a:xfrm>
              <a:off x="3657600" y="1492544"/>
              <a:ext cx="3429595" cy="696168"/>
              <a:chOff x="3657600" y="1492544"/>
              <a:chExt cx="3429595" cy="696168"/>
            </a:xfrm>
          </p:grpSpPr>
          <p:grpSp>
            <p:nvGrpSpPr>
              <p:cNvPr id="5" name="Group 52"/>
              <p:cNvGrpSpPr/>
              <p:nvPr/>
            </p:nvGrpSpPr>
            <p:grpSpPr>
              <a:xfrm>
                <a:off x="3657600" y="1492544"/>
                <a:ext cx="3235195" cy="503912"/>
                <a:chOff x="3657600" y="1492544"/>
                <a:chExt cx="3235195" cy="503912"/>
              </a:xfrm>
            </p:grpSpPr>
            <p:grpSp>
              <p:nvGrpSpPr>
                <p:cNvPr id="6" name="Group 30"/>
                <p:cNvGrpSpPr/>
                <p:nvPr/>
              </p:nvGrpSpPr>
              <p:grpSpPr>
                <a:xfrm>
                  <a:off x="3657600" y="1492544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299" name="Cube 298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00" name="Cube 299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01" name="Cube 300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02" name="Cube 301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03" name="Cube 302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04" name="Cube 303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05" name="Cube 304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06" name="Cube 305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07" name="Cube 306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08" name="Cube 307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7" name="Group 41"/>
                <p:cNvGrpSpPr/>
                <p:nvPr/>
              </p:nvGrpSpPr>
              <p:grpSpPr>
                <a:xfrm>
                  <a:off x="3744000" y="1584000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289" name="Cube 288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90" name="Cube 289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91" name="Cube 290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92" name="Cube 291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93" name="Cube 292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94" name="Cube 293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95" name="Cube 294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96" name="Cube 295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97" name="Cube 296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98" name="Cube 51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  <p:grpSp>
            <p:nvGrpSpPr>
              <p:cNvPr id="8" name="Group 53"/>
              <p:cNvGrpSpPr/>
              <p:nvPr/>
            </p:nvGrpSpPr>
            <p:grpSpPr>
              <a:xfrm>
                <a:off x="3852000" y="1684800"/>
                <a:ext cx="3235195" cy="503912"/>
                <a:chOff x="3657600" y="1492544"/>
                <a:chExt cx="3235195" cy="503912"/>
              </a:xfrm>
            </p:grpSpPr>
            <p:grpSp>
              <p:nvGrpSpPr>
                <p:cNvPr id="9" name="Group 30"/>
                <p:cNvGrpSpPr/>
                <p:nvPr/>
              </p:nvGrpSpPr>
              <p:grpSpPr>
                <a:xfrm>
                  <a:off x="3657600" y="1492544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277" name="Cube 276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78" name="Cube 277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79" name="Cube 278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80" name="Cube 279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81" name="Cube 280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82" name="Cube 281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83" name="Cube 282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84" name="Cube 73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85" name="Cube 74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86" name="Cube 75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10" name="Group 41"/>
                <p:cNvGrpSpPr/>
                <p:nvPr/>
              </p:nvGrpSpPr>
              <p:grpSpPr>
                <a:xfrm>
                  <a:off x="3744000" y="1584000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267" name="Cube 266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68" name="Cube 267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69" name="Cube 268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70" name="Cube 269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71" name="Cube 270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72" name="Cube 271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73" name="Cube 272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74" name="Cube 273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75" name="Cube 274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76" name="Cube 275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</p:grpSp>
        <p:grpSp>
          <p:nvGrpSpPr>
            <p:cNvPr id="11" name="Group 100"/>
            <p:cNvGrpSpPr/>
            <p:nvPr/>
          </p:nvGrpSpPr>
          <p:grpSpPr>
            <a:xfrm>
              <a:off x="4032000" y="1872000"/>
              <a:ext cx="3429595" cy="696168"/>
              <a:chOff x="3657600" y="1492544"/>
              <a:chExt cx="3429595" cy="696168"/>
            </a:xfrm>
          </p:grpSpPr>
          <p:grpSp>
            <p:nvGrpSpPr>
              <p:cNvPr id="12" name="Group 52"/>
              <p:cNvGrpSpPr/>
              <p:nvPr/>
            </p:nvGrpSpPr>
            <p:grpSpPr>
              <a:xfrm>
                <a:off x="3657600" y="1492544"/>
                <a:ext cx="3235195" cy="503912"/>
                <a:chOff x="3657600" y="1492544"/>
                <a:chExt cx="3235195" cy="503912"/>
              </a:xfrm>
            </p:grpSpPr>
            <p:grpSp>
              <p:nvGrpSpPr>
                <p:cNvPr id="13" name="Group 30"/>
                <p:cNvGrpSpPr/>
                <p:nvPr/>
              </p:nvGrpSpPr>
              <p:grpSpPr>
                <a:xfrm>
                  <a:off x="3657600" y="1492544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253" name="Cube 252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54" name="Cube 253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55" name="Cube 254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56" name="Cube 255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57" name="Cube 256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58" name="Cube 257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59" name="Cube 258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60" name="Cube 259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61" name="Cube 260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62" name="Cube 261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14" name="Group 41"/>
                <p:cNvGrpSpPr/>
                <p:nvPr/>
              </p:nvGrpSpPr>
              <p:grpSpPr>
                <a:xfrm>
                  <a:off x="3744000" y="1584000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243" name="Cube 242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44" name="Cube 243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45" name="Cube 244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46" name="Cube 245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47" name="Cube 246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48" name="Cube 247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49" name="Cube 248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50" name="Cube 249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51" name="Cube 250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52" name="Cube 251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  <p:grpSp>
            <p:nvGrpSpPr>
              <p:cNvPr id="18" name="Group 53"/>
              <p:cNvGrpSpPr/>
              <p:nvPr/>
            </p:nvGrpSpPr>
            <p:grpSpPr>
              <a:xfrm>
                <a:off x="3852000" y="1684800"/>
                <a:ext cx="3235195" cy="503912"/>
                <a:chOff x="3657600" y="1492544"/>
                <a:chExt cx="3235195" cy="503912"/>
              </a:xfrm>
            </p:grpSpPr>
            <p:grpSp>
              <p:nvGrpSpPr>
                <p:cNvPr id="19" name="Group 30"/>
                <p:cNvGrpSpPr/>
                <p:nvPr/>
              </p:nvGrpSpPr>
              <p:grpSpPr>
                <a:xfrm>
                  <a:off x="3657600" y="1492544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231" name="Cube 230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32" name="Cube 231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33" name="Cube 232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34" name="Cube 233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35" name="Cube 234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36" name="Cube 235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37" name="Cube 236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38" name="Cube 237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39" name="Cube 238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40" name="Cube 239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20" name="Group 41"/>
                <p:cNvGrpSpPr/>
                <p:nvPr/>
              </p:nvGrpSpPr>
              <p:grpSpPr>
                <a:xfrm>
                  <a:off x="3744000" y="1584000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221" name="Cube 220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22" name="Cube 221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23" name="Cube 222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24" name="Cube 223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25" name="Cube 224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26" name="Cube 225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27" name="Cube 226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28" name="Cube 227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29" name="Cube 228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230" name="Cube 229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</p:grpSp>
        <p:grpSp>
          <p:nvGrpSpPr>
            <p:cNvPr id="21" name="Group 147"/>
            <p:cNvGrpSpPr/>
            <p:nvPr/>
          </p:nvGrpSpPr>
          <p:grpSpPr>
            <a:xfrm>
              <a:off x="4419600" y="2257200"/>
              <a:ext cx="3235195" cy="503912"/>
              <a:chOff x="3657600" y="1492544"/>
              <a:chExt cx="3235195" cy="503912"/>
            </a:xfrm>
          </p:grpSpPr>
          <p:grpSp>
            <p:nvGrpSpPr>
              <p:cNvPr id="22" name="Group 30"/>
              <p:cNvGrpSpPr/>
              <p:nvPr/>
            </p:nvGrpSpPr>
            <p:grpSpPr>
              <a:xfrm>
                <a:off x="3657600" y="1492544"/>
                <a:ext cx="3148795" cy="412456"/>
                <a:chOff x="3505200" y="838200"/>
                <a:chExt cx="3148795" cy="412456"/>
              </a:xfrm>
            </p:grpSpPr>
            <p:sp>
              <p:nvSpPr>
                <p:cNvPr id="207" name="Cube 206"/>
                <p:cNvSpPr>
                  <a:spLocks noChangeAspect="1"/>
                </p:cNvSpPr>
                <p:nvPr/>
              </p:nvSpPr>
              <p:spPr>
                <a:xfrm flipH="1">
                  <a:off x="6244345" y="838200"/>
                  <a:ext cx="409650" cy="40965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08" name="Cube 207"/>
                <p:cNvSpPr>
                  <a:spLocks noChangeAspect="1"/>
                </p:cNvSpPr>
                <p:nvPr/>
              </p:nvSpPr>
              <p:spPr>
                <a:xfrm flipH="1">
                  <a:off x="5938949" y="838200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09" name="Cube 208"/>
                <p:cNvSpPr>
                  <a:spLocks noChangeAspect="1"/>
                </p:cNvSpPr>
                <p:nvPr/>
              </p:nvSpPr>
              <p:spPr>
                <a:xfrm flipH="1">
                  <a:off x="5634149" y="838200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10" name="Cube 209"/>
                <p:cNvSpPr>
                  <a:spLocks noChangeAspect="1"/>
                </p:cNvSpPr>
                <p:nvPr/>
              </p:nvSpPr>
              <p:spPr>
                <a:xfrm flipH="1">
                  <a:off x="5328168" y="838200"/>
                  <a:ext cx="411427" cy="411428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11" name="Cube 210"/>
                <p:cNvSpPr>
                  <a:spLocks/>
                </p:cNvSpPr>
                <p:nvPr/>
              </p:nvSpPr>
              <p:spPr>
                <a:xfrm flipH="1">
                  <a:off x="5029200" y="839045"/>
                  <a:ext cx="410400" cy="4104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12" name="Cube 211"/>
                <p:cNvSpPr>
                  <a:spLocks noChangeAspect="1"/>
                </p:cNvSpPr>
                <p:nvPr/>
              </p:nvSpPr>
              <p:spPr>
                <a:xfrm flipH="1">
                  <a:off x="4720345" y="839228"/>
                  <a:ext cx="409650" cy="40965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13" name="Cube 212"/>
                <p:cNvSpPr>
                  <a:spLocks noChangeAspect="1"/>
                </p:cNvSpPr>
                <p:nvPr/>
              </p:nvSpPr>
              <p:spPr>
                <a:xfrm flipH="1">
                  <a:off x="4414949" y="839228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14" name="Cube 213"/>
                <p:cNvSpPr>
                  <a:spLocks noChangeAspect="1"/>
                </p:cNvSpPr>
                <p:nvPr/>
              </p:nvSpPr>
              <p:spPr>
                <a:xfrm flipH="1">
                  <a:off x="4110149" y="839228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15" name="Cube 214"/>
                <p:cNvSpPr>
                  <a:spLocks noChangeAspect="1"/>
                </p:cNvSpPr>
                <p:nvPr/>
              </p:nvSpPr>
              <p:spPr>
                <a:xfrm flipH="1">
                  <a:off x="3804168" y="839228"/>
                  <a:ext cx="411427" cy="411428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16" name="Cube 215"/>
                <p:cNvSpPr>
                  <a:spLocks/>
                </p:cNvSpPr>
                <p:nvPr/>
              </p:nvSpPr>
              <p:spPr>
                <a:xfrm flipH="1">
                  <a:off x="3505200" y="839228"/>
                  <a:ext cx="410400" cy="4104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23" name="Group 41"/>
              <p:cNvGrpSpPr/>
              <p:nvPr/>
            </p:nvGrpSpPr>
            <p:grpSpPr>
              <a:xfrm>
                <a:off x="3744000" y="1584000"/>
                <a:ext cx="3148795" cy="412456"/>
                <a:chOff x="3505200" y="838200"/>
                <a:chExt cx="3148795" cy="412456"/>
              </a:xfrm>
            </p:grpSpPr>
            <p:sp>
              <p:nvSpPr>
                <p:cNvPr id="197" name="Cube 196"/>
                <p:cNvSpPr>
                  <a:spLocks noChangeAspect="1"/>
                </p:cNvSpPr>
                <p:nvPr/>
              </p:nvSpPr>
              <p:spPr>
                <a:xfrm flipH="1">
                  <a:off x="6244345" y="838200"/>
                  <a:ext cx="409650" cy="40965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98" name="Cube 197"/>
                <p:cNvSpPr>
                  <a:spLocks noChangeAspect="1"/>
                </p:cNvSpPr>
                <p:nvPr/>
              </p:nvSpPr>
              <p:spPr>
                <a:xfrm flipH="1">
                  <a:off x="5938949" y="838200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99" name="Cube 198"/>
                <p:cNvSpPr>
                  <a:spLocks noChangeAspect="1"/>
                </p:cNvSpPr>
                <p:nvPr/>
              </p:nvSpPr>
              <p:spPr>
                <a:xfrm flipH="1">
                  <a:off x="5634149" y="838200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00" name="Cube 199"/>
                <p:cNvSpPr>
                  <a:spLocks noChangeAspect="1"/>
                </p:cNvSpPr>
                <p:nvPr/>
              </p:nvSpPr>
              <p:spPr>
                <a:xfrm flipH="1">
                  <a:off x="5328168" y="838200"/>
                  <a:ext cx="411427" cy="411428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01" name="Cube 200"/>
                <p:cNvSpPr>
                  <a:spLocks/>
                </p:cNvSpPr>
                <p:nvPr/>
              </p:nvSpPr>
              <p:spPr>
                <a:xfrm flipH="1">
                  <a:off x="5029200" y="839045"/>
                  <a:ext cx="410400" cy="4104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02" name="Cube 201"/>
                <p:cNvSpPr>
                  <a:spLocks noChangeAspect="1"/>
                </p:cNvSpPr>
                <p:nvPr/>
              </p:nvSpPr>
              <p:spPr>
                <a:xfrm flipH="1">
                  <a:off x="4720345" y="839228"/>
                  <a:ext cx="409650" cy="40965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03" name="Cube 202"/>
                <p:cNvSpPr>
                  <a:spLocks noChangeAspect="1"/>
                </p:cNvSpPr>
                <p:nvPr/>
              </p:nvSpPr>
              <p:spPr>
                <a:xfrm flipH="1">
                  <a:off x="4414949" y="839228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04" name="Cube 203"/>
                <p:cNvSpPr>
                  <a:spLocks noChangeAspect="1"/>
                </p:cNvSpPr>
                <p:nvPr/>
              </p:nvSpPr>
              <p:spPr>
                <a:xfrm flipH="1">
                  <a:off x="4110149" y="839228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05" name="Cube 204"/>
                <p:cNvSpPr>
                  <a:spLocks noChangeAspect="1"/>
                </p:cNvSpPr>
                <p:nvPr/>
              </p:nvSpPr>
              <p:spPr>
                <a:xfrm flipH="1">
                  <a:off x="3804168" y="839228"/>
                  <a:ext cx="411427" cy="411428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06" name="Cube 205"/>
                <p:cNvSpPr>
                  <a:spLocks/>
                </p:cNvSpPr>
                <p:nvPr/>
              </p:nvSpPr>
              <p:spPr>
                <a:xfrm flipH="1">
                  <a:off x="3505200" y="839228"/>
                  <a:ext cx="410400" cy="4104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</p:grpSp>
      </p:grpSp>
      <p:grpSp>
        <p:nvGrpSpPr>
          <p:cNvPr id="24" name="Group 308"/>
          <p:cNvGrpSpPr/>
          <p:nvPr/>
        </p:nvGrpSpPr>
        <p:grpSpPr>
          <a:xfrm>
            <a:off x="533400" y="1658750"/>
            <a:ext cx="3997195" cy="1268568"/>
            <a:chOff x="3657600" y="1492544"/>
            <a:chExt cx="3997195" cy="1268568"/>
          </a:xfrm>
        </p:grpSpPr>
        <p:grpSp>
          <p:nvGrpSpPr>
            <p:cNvPr id="25" name="Group 99"/>
            <p:cNvGrpSpPr/>
            <p:nvPr/>
          </p:nvGrpSpPr>
          <p:grpSpPr>
            <a:xfrm>
              <a:off x="3657600" y="1492544"/>
              <a:ext cx="3429595" cy="696168"/>
              <a:chOff x="3657600" y="1492544"/>
              <a:chExt cx="3429595" cy="696168"/>
            </a:xfrm>
          </p:grpSpPr>
          <p:grpSp>
            <p:nvGrpSpPr>
              <p:cNvPr id="26" name="Group 52"/>
              <p:cNvGrpSpPr/>
              <p:nvPr/>
            </p:nvGrpSpPr>
            <p:grpSpPr>
              <a:xfrm>
                <a:off x="3657600" y="1492544"/>
                <a:ext cx="3235195" cy="503912"/>
                <a:chOff x="3657600" y="1492544"/>
                <a:chExt cx="3235195" cy="503912"/>
              </a:xfrm>
            </p:grpSpPr>
            <p:grpSp>
              <p:nvGrpSpPr>
                <p:cNvPr id="27" name="Group 30"/>
                <p:cNvGrpSpPr/>
                <p:nvPr/>
              </p:nvGrpSpPr>
              <p:grpSpPr>
                <a:xfrm>
                  <a:off x="3657600" y="1492544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417" name="Cube 416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18" name="Cube 417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19" name="Cube 418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20" name="Cube 419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21" name="Cube 420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22" name="Cube 421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23" name="Cube 422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24" name="Cube 423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25" name="Cube 424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26" name="Cube 425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28" name="Group 41"/>
                <p:cNvGrpSpPr/>
                <p:nvPr/>
              </p:nvGrpSpPr>
              <p:grpSpPr>
                <a:xfrm>
                  <a:off x="3744000" y="1584000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407" name="Cube 406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08" name="Cube 407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09" name="Cube 408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10" name="Cube 409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11" name="Cube 410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12" name="Cube 411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13" name="Cube 412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14" name="Cube 413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15" name="Cube 414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16" name="Cube 51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  <p:grpSp>
            <p:nvGrpSpPr>
              <p:cNvPr id="29" name="Group 53"/>
              <p:cNvGrpSpPr/>
              <p:nvPr/>
            </p:nvGrpSpPr>
            <p:grpSpPr>
              <a:xfrm>
                <a:off x="3852000" y="1684800"/>
                <a:ext cx="3235195" cy="503912"/>
                <a:chOff x="3657600" y="1492544"/>
                <a:chExt cx="3235195" cy="503912"/>
              </a:xfrm>
            </p:grpSpPr>
            <p:grpSp>
              <p:nvGrpSpPr>
                <p:cNvPr id="30" name="Group 30"/>
                <p:cNvGrpSpPr/>
                <p:nvPr/>
              </p:nvGrpSpPr>
              <p:grpSpPr>
                <a:xfrm>
                  <a:off x="3657600" y="1492544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395" name="Cube 394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96" name="Cube 395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97" name="Cube 396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98" name="Cube 397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99" name="Cube 398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00" name="Cube 399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01" name="Cube 400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02" name="Cube 73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03" name="Cube 74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04" name="Cube 75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31" name="Group 41"/>
                <p:cNvGrpSpPr/>
                <p:nvPr/>
              </p:nvGrpSpPr>
              <p:grpSpPr>
                <a:xfrm>
                  <a:off x="3744000" y="1584000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385" name="Cube 384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86" name="Cube 385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87" name="Cube 386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88" name="Cube 387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89" name="Cube 388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90" name="Cube 389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91" name="Cube 390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92" name="Cube 391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93" name="Cube 392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94" name="Cube 393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</p:grpSp>
        <p:grpSp>
          <p:nvGrpSpPr>
            <p:cNvPr id="192" name="Group 100"/>
            <p:cNvGrpSpPr/>
            <p:nvPr/>
          </p:nvGrpSpPr>
          <p:grpSpPr>
            <a:xfrm>
              <a:off x="4032000" y="1872000"/>
              <a:ext cx="3429595" cy="696168"/>
              <a:chOff x="3657600" y="1492544"/>
              <a:chExt cx="3429595" cy="696168"/>
            </a:xfrm>
          </p:grpSpPr>
          <p:grpSp>
            <p:nvGrpSpPr>
              <p:cNvPr id="193" name="Group 52"/>
              <p:cNvGrpSpPr/>
              <p:nvPr/>
            </p:nvGrpSpPr>
            <p:grpSpPr>
              <a:xfrm>
                <a:off x="3657600" y="1492544"/>
                <a:ext cx="3235195" cy="503912"/>
                <a:chOff x="3657600" y="1492544"/>
                <a:chExt cx="3235195" cy="503912"/>
              </a:xfrm>
            </p:grpSpPr>
            <p:grpSp>
              <p:nvGrpSpPr>
                <p:cNvPr id="194" name="Group 30"/>
                <p:cNvGrpSpPr/>
                <p:nvPr/>
              </p:nvGrpSpPr>
              <p:grpSpPr>
                <a:xfrm>
                  <a:off x="3657600" y="1492544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371" name="Cube 370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72" name="Cube 371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73" name="Cube 372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74" name="Cube 373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75" name="Cube 374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76" name="Cube 375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77" name="Cube 376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78" name="Cube 377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79" name="Cube 378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80" name="Cube 379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195" name="Group 41"/>
                <p:cNvGrpSpPr/>
                <p:nvPr/>
              </p:nvGrpSpPr>
              <p:grpSpPr>
                <a:xfrm>
                  <a:off x="3744000" y="1584000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361" name="Cube 360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62" name="Cube 361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63" name="Cube 362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64" name="Cube 363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65" name="Cube 364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66" name="Cube 365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67" name="Cube 366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68" name="Cube 367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69" name="Cube 368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70" name="Cube 369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  <p:grpSp>
            <p:nvGrpSpPr>
              <p:cNvPr id="196" name="Group 53"/>
              <p:cNvGrpSpPr/>
              <p:nvPr/>
            </p:nvGrpSpPr>
            <p:grpSpPr>
              <a:xfrm>
                <a:off x="3852000" y="1684800"/>
                <a:ext cx="3235195" cy="503912"/>
                <a:chOff x="3657600" y="1492544"/>
                <a:chExt cx="3235195" cy="503912"/>
              </a:xfrm>
            </p:grpSpPr>
            <p:grpSp>
              <p:nvGrpSpPr>
                <p:cNvPr id="217" name="Group 30"/>
                <p:cNvGrpSpPr/>
                <p:nvPr/>
              </p:nvGrpSpPr>
              <p:grpSpPr>
                <a:xfrm>
                  <a:off x="3657600" y="1492544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349" name="Cube 348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50" name="Cube 349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51" name="Cube 350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52" name="Cube 351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53" name="Cube 352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54" name="Cube 353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55" name="Cube 354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56" name="Cube 355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57" name="Cube 356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58" name="Cube 357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218" name="Group 41"/>
                <p:cNvGrpSpPr/>
                <p:nvPr/>
              </p:nvGrpSpPr>
              <p:grpSpPr>
                <a:xfrm>
                  <a:off x="3744000" y="1584000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339" name="Cube 338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40" name="Cube 339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41" name="Cube 340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42" name="Cube 341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43" name="Cube 342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44" name="Cube 343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45" name="Cube 344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46" name="Cube 345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47" name="Cube 346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48" name="Cube 347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</p:grpSp>
        <p:grpSp>
          <p:nvGrpSpPr>
            <p:cNvPr id="219" name="Group 147"/>
            <p:cNvGrpSpPr/>
            <p:nvPr/>
          </p:nvGrpSpPr>
          <p:grpSpPr>
            <a:xfrm>
              <a:off x="4419600" y="2257200"/>
              <a:ext cx="3235195" cy="503912"/>
              <a:chOff x="3657600" y="1492544"/>
              <a:chExt cx="3235195" cy="503912"/>
            </a:xfrm>
          </p:grpSpPr>
          <p:grpSp>
            <p:nvGrpSpPr>
              <p:cNvPr id="220" name="Group 30"/>
              <p:cNvGrpSpPr/>
              <p:nvPr/>
            </p:nvGrpSpPr>
            <p:grpSpPr>
              <a:xfrm>
                <a:off x="3657600" y="1492544"/>
                <a:ext cx="3148795" cy="412456"/>
                <a:chOff x="3505200" y="838200"/>
                <a:chExt cx="3148795" cy="412456"/>
              </a:xfrm>
            </p:grpSpPr>
            <p:sp>
              <p:nvSpPr>
                <p:cNvPr id="325" name="Cube 324"/>
                <p:cNvSpPr>
                  <a:spLocks noChangeAspect="1"/>
                </p:cNvSpPr>
                <p:nvPr/>
              </p:nvSpPr>
              <p:spPr>
                <a:xfrm flipH="1">
                  <a:off x="6244345" y="838200"/>
                  <a:ext cx="409650" cy="40965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26" name="Cube 325"/>
                <p:cNvSpPr>
                  <a:spLocks noChangeAspect="1"/>
                </p:cNvSpPr>
                <p:nvPr/>
              </p:nvSpPr>
              <p:spPr>
                <a:xfrm flipH="1">
                  <a:off x="5938949" y="838200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27" name="Cube 326"/>
                <p:cNvSpPr>
                  <a:spLocks noChangeAspect="1"/>
                </p:cNvSpPr>
                <p:nvPr/>
              </p:nvSpPr>
              <p:spPr>
                <a:xfrm flipH="1">
                  <a:off x="5634149" y="838200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28" name="Cube 327"/>
                <p:cNvSpPr>
                  <a:spLocks noChangeAspect="1"/>
                </p:cNvSpPr>
                <p:nvPr/>
              </p:nvSpPr>
              <p:spPr>
                <a:xfrm flipH="1">
                  <a:off x="5328168" y="838200"/>
                  <a:ext cx="411427" cy="411428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29" name="Cube 328"/>
                <p:cNvSpPr>
                  <a:spLocks/>
                </p:cNvSpPr>
                <p:nvPr/>
              </p:nvSpPr>
              <p:spPr>
                <a:xfrm flipH="1">
                  <a:off x="5029200" y="839045"/>
                  <a:ext cx="410400" cy="4104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30" name="Cube 329"/>
                <p:cNvSpPr>
                  <a:spLocks noChangeAspect="1"/>
                </p:cNvSpPr>
                <p:nvPr/>
              </p:nvSpPr>
              <p:spPr>
                <a:xfrm flipH="1">
                  <a:off x="4720345" y="839228"/>
                  <a:ext cx="409650" cy="40965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31" name="Cube 330"/>
                <p:cNvSpPr>
                  <a:spLocks noChangeAspect="1"/>
                </p:cNvSpPr>
                <p:nvPr/>
              </p:nvSpPr>
              <p:spPr>
                <a:xfrm flipH="1">
                  <a:off x="4414949" y="839228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32" name="Cube 331"/>
                <p:cNvSpPr>
                  <a:spLocks noChangeAspect="1"/>
                </p:cNvSpPr>
                <p:nvPr/>
              </p:nvSpPr>
              <p:spPr>
                <a:xfrm flipH="1">
                  <a:off x="4110149" y="839228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33" name="Cube 332"/>
                <p:cNvSpPr>
                  <a:spLocks noChangeAspect="1"/>
                </p:cNvSpPr>
                <p:nvPr/>
              </p:nvSpPr>
              <p:spPr>
                <a:xfrm flipH="1">
                  <a:off x="3804168" y="839228"/>
                  <a:ext cx="411427" cy="411428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34" name="Cube 333"/>
                <p:cNvSpPr>
                  <a:spLocks/>
                </p:cNvSpPr>
                <p:nvPr/>
              </p:nvSpPr>
              <p:spPr>
                <a:xfrm flipH="1">
                  <a:off x="3505200" y="839228"/>
                  <a:ext cx="410400" cy="4104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241" name="Group 41"/>
              <p:cNvGrpSpPr/>
              <p:nvPr/>
            </p:nvGrpSpPr>
            <p:grpSpPr>
              <a:xfrm>
                <a:off x="3744000" y="1584000"/>
                <a:ext cx="3148795" cy="412456"/>
                <a:chOff x="3505200" y="838200"/>
                <a:chExt cx="3148795" cy="412456"/>
              </a:xfrm>
            </p:grpSpPr>
            <p:sp>
              <p:nvSpPr>
                <p:cNvPr id="315" name="Cube 314"/>
                <p:cNvSpPr>
                  <a:spLocks noChangeAspect="1"/>
                </p:cNvSpPr>
                <p:nvPr/>
              </p:nvSpPr>
              <p:spPr>
                <a:xfrm flipH="1">
                  <a:off x="6244345" y="838200"/>
                  <a:ext cx="409650" cy="40965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16" name="Cube 315"/>
                <p:cNvSpPr>
                  <a:spLocks noChangeAspect="1"/>
                </p:cNvSpPr>
                <p:nvPr/>
              </p:nvSpPr>
              <p:spPr>
                <a:xfrm flipH="1">
                  <a:off x="5938949" y="838200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17" name="Cube 316"/>
                <p:cNvSpPr>
                  <a:spLocks noChangeAspect="1"/>
                </p:cNvSpPr>
                <p:nvPr/>
              </p:nvSpPr>
              <p:spPr>
                <a:xfrm flipH="1">
                  <a:off x="5634149" y="838200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18" name="Cube 317"/>
                <p:cNvSpPr>
                  <a:spLocks noChangeAspect="1"/>
                </p:cNvSpPr>
                <p:nvPr/>
              </p:nvSpPr>
              <p:spPr>
                <a:xfrm flipH="1">
                  <a:off x="5328168" y="838200"/>
                  <a:ext cx="411427" cy="411428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19" name="Cube 318"/>
                <p:cNvSpPr>
                  <a:spLocks/>
                </p:cNvSpPr>
                <p:nvPr/>
              </p:nvSpPr>
              <p:spPr>
                <a:xfrm flipH="1">
                  <a:off x="5029200" y="839045"/>
                  <a:ext cx="410400" cy="4104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20" name="Cube 319"/>
                <p:cNvSpPr>
                  <a:spLocks noChangeAspect="1"/>
                </p:cNvSpPr>
                <p:nvPr/>
              </p:nvSpPr>
              <p:spPr>
                <a:xfrm flipH="1">
                  <a:off x="4720345" y="839228"/>
                  <a:ext cx="409650" cy="40965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21" name="Cube 320"/>
                <p:cNvSpPr>
                  <a:spLocks noChangeAspect="1"/>
                </p:cNvSpPr>
                <p:nvPr/>
              </p:nvSpPr>
              <p:spPr>
                <a:xfrm flipH="1">
                  <a:off x="4414949" y="839228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22" name="Cube 321"/>
                <p:cNvSpPr>
                  <a:spLocks noChangeAspect="1"/>
                </p:cNvSpPr>
                <p:nvPr/>
              </p:nvSpPr>
              <p:spPr>
                <a:xfrm flipH="1">
                  <a:off x="4110149" y="839228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23" name="Cube 322"/>
                <p:cNvSpPr>
                  <a:spLocks noChangeAspect="1"/>
                </p:cNvSpPr>
                <p:nvPr/>
              </p:nvSpPr>
              <p:spPr>
                <a:xfrm flipH="1">
                  <a:off x="3804168" y="839228"/>
                  <a:ext cx="411427" cy="411428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24" name="Cube 323"/>
                <p:cNvSpPr>
                  <a:spLocks/>
                </p:cNvSpPr>
                <p:nvPr/>
              </p:nvSpPr>
              <p:spPr>
                <a:xfrm flipH="1">
                  <a:off x="3505200" y="839228"/>
                  <a:ext cx="410400" cy="4104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</p:grpSp>
      </p:grpSp>
      <p:grpSp>
        <p:nvGrpSpPr>
          <p:cNvPr id="242" name="Group 426"/>
          <p:cNvGrpSpPr/>
          <p:nvPr/>
        </p:nvGrpSpPr>
        <p:grpSpPr>
          <a:xfrm>
            <a:off x="533400" y="1353950"/>
            <a:ext cx="3997195" cy="1268568"/>
            <a:chOff x="3657600" y="1492544"/>
            <a:chExt cx="3997195" cy="1268568"/>
          </a:xfrm>
        </p:grpSpPr>
        <p:grpSp>
          <p:nvGrpSpPr>
            <p:cNvPr id="263" name="Group 99"/>
            <p:cNvGrpSpPr/>
            <p:nvPr/>
          </p:nvGrpSpPr>
          <p:grpSpPr>
            <a:xfrm>
              <a:off x="3657600" y="1492544"/>
              <a:ext cx="3429595" cy="696168"/>
              <a:chOff x="3657600" y="1492544"/>
              <a:chExt cx="3429595" cy="696168"/>
            </a:xfrm>
          </p:grpSpPr>
          <p:grpSp>
            <p:nvGrpSpPr>
              <p:cNvPr id="264" name="Group 52"/>
              <p:cNvGrpSpPr/>
              <p:nvPr/>
            </p:nvGrpSpPr>
            <p:grpSpPr>
              <a:xfrm>
                <a:off x="3657600" y="1492544"/>
                <a:ext cx="3235195" cy="503912"/>
                <a:chOff x="3657600" y="1492544"/>
                <a:chExt cx="3235195" cy="503912"/>
              </a:xfrm>
            </p:grpSpPr>
            <p:grpSp>
              <p:nvGrpSpPr>
                <p:cNvPr id="265" name="Group 30"/>
                <p:cNvGrpSpPr/>
                <p:nvPr/>
              </p:nvGrpSpPr>
              <p:grpSpPr>
                <a:xfrm>
                  <a:off x="3657600" y="1492544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535" name="Cube 534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36" name="Cube 535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37" name="Cube 536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38" name="Cube 537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39" name="Cube 538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40" name="Cube 539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41" name="Cube 540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42" name="Cube 541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43" name="Cube 542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44" name="Cube 543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266" name="Group 41"/>
                <p:cNvGrpSpPr/>
                <p:nvPr/>
              </p:nvGrpSpPr>
              <p:grpSpPr>
                <a:xfrm>
                  <a:off x="3744000" y="1584000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525" name="Cube 524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26" name="Cube 525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27" name="Cube 526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28" name="Cube 527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29" name="Cube 528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30" name="Cube 529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31" name="Cube 530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32" name="Cube 531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33" name="Cube 532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34" name="Cube 51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  <p:grpSp>
            <p:nvGrpSpPr>
              <p:cNvPr id="287" name="Group 53"/>
              <p:cNvGrpSpPr/>
              <p:nvPr/>
            </p:nvGrpSpPr>
            <p:grpSpPr>
              <a:xfrm>
                <a:off x="3852000" y="1684800"/>
                <a:ext cx="3235195" cy="503912"/>
                <a:chOff x="3657600" y="1492544"/>
                <a:chExt cx="3235195" cy="503912"/>
              </a:xfrm>
            </p:grpSpPr>
            <p:grpSp>
              <p:nvGrpSpPr>
                <p:cNvPr id="288" name="Group 30"/>
                <p:cNvGrpSpPr/>
                <p:nvPr/>
              </p:nvGrpSpPr>
              <p:grpSpPr>
                <a:xfrm>
                  <a:off x="3657600" y="1492544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513" name="Cube 512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14" name="Cube 513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15" name="Cube 514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16" name="Cube 515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17" name="Cube 516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18" name="Cube 517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19" name="Cube 518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20" name="Cube 73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21" name="Cube 74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22" name="Cube 75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309" name="Group 41"/>
                <p:cNvGrpSpPr/>
                <p:nvPr/>
              </p:nvGrpSpPr>
              <p:grpSpPr>
                <a:xfrm>
                  <a:off x="3744000" y="1584000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503" name="Cube 502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04" name="Cube 503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05" name="Cube 504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06" name="Cube 505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07" name="Cube 506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08" name="Cube 507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09" name="Cube 508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10" name="Cube 509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11" name="Cube 510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12" name="Cube 511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</p:grpSp>
        <p:grpSp>
          <p:nvGrpSpPr>
            <p:cNvPr id="310" name="Group 100"/>
            <p:cNvGrpSpPr/>
            <p:nvPr/>
          </p:nvGrpSpPr>
          <p:grpSpPr>
            <a:xfrm>
              <a:off x="4032000" y="1872000"/>
              <a:ext cx="3429595" cy="696168"/>
              <a:chOff x="3657600" y="1492544"/>
              <a:chExt cx="3429595" cy="696168"/>
            </a:xfrm>
          </p:grpSpPr>
          <p:grpSp>
            <p:nvGrpSpPr>
              <p:cNvPr id="311" name="Group 52"/>
              <p:cNvGrpSpPr/>
              <p:nvPr/>
            </p:nvGrpSpPr>
            <p:grpSpPr>
              <a:xfrm>
                <a:off x="3657600" y="1492544"/>
                <a:ext cx="3235195" cy="503912"/>
                <a:chOff x="3657600" y="1492544"/>
                <a:chExt cx="3235195" cy="503912"/>
              </a:xfrm>
            </p:grpSpPr>
            <p:grpSp>
              <p:nvGrpSpPr>
                <p:cNvPr id="312" name="Group 30"/>
                <p:cNvGrpSpPr/>
                <p:nvPr/>
              </p:nvGrpSpPr>
              <p:grpSpPr>
                <a:xfrm>
                  <a:off x="3657600" y="1492544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489" name="Cube 488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90" name="Cube 489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91" name="Cube 490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92" name="Cube 491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93" name="Cube 492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94" name="Cube 493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95" name="Cube 494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96" name="Cube 495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97" name="Cube 496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98" name="Cube 497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313" name="Group 41"/>
                <p:cNvGrpSpPr/>
                <p:nvPr/>
              </p:nvGrpSpPr>
              <p:grpSpPr>
                <a:xfrm>
                  <a:off x="3744000" y="1584000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479" name="Cube 478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80" name="Cube 479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81" name="Cube 480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82" name="Cube 481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83" name="Cube 482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84" name="Cube 483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85" name="Cube 484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86" name="Cube 485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87" name="Cube 486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88" name="Cube 487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  <p:grpSp>
            <p:nvGrpSpPr>
              <p:cNvPr id="314" name="Group 53"/>
              <p:cNvGrpSpPr/>
              <p:nvPr/>
            </p:nvGrpSpPr>
            <p:grpSpPr>
              <a:xfrm>
                <a:off x="3852000" y="1684800"/>
                <a:ext cx="3235195" cy="503912"/>
                <a:chOff x="3657600" y="1492544"/>
                <a:chExt cx="3235195" cy="503912"/>
              </a:xfrm>
            </p:grpSpPr>
            <p:grpSp>
              <p:nvGrpSpPr>
                <p:cNvPr id="335" name="Group 30"/>
                <p:cNvGrpSpPr/>
                <p:nvPr/>
              </p:nvGrpSpPr>
              <p:grpSpPr>
                <a:xfrm>
                  <a:off x="3657600" y="1492544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467" name="Cube 466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68" name="Cube 467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69" name="Cube 468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70" name="Cube 469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71" name="Cube 470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72" name="Cube 471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73" name="Cube 472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74" name="Cube 473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75" name="Cube 474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76" name="Cube 475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336" name="Group 41"/>
                <p:cNvGrpSpPr/>
                <p:nvPr/>
              </p:nvGrpSpPr>
              <p:grpSpPr>
                <a:xfrm>
                  <a:off x="3744000" y="1584000"/>
                  <a:ext cx="3148795" cy="412456"/>
                  <a:chOff x="3505200" y="838200"/>
                  <a:chExt cx="3148795" cy="412456"/>
                </a:xfrm>
              </p:grpSpPr>
              <p:sp>
                <p:nvSpPr>
                  <p:cNvPr id="457" name="Cube 456"/>
                  <p:cNvSpPr>
                    <a:spLocks noChangeAspect="1"/>
                  </p:cNvSpPr>
                  <p:nvPr/>
                </p:nvSpPr>
                <p:spPr>
                  <a:xfrm flipH="1">
                    <a:off x="6244345" y="838200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58" name="Cube 457"/>
                  <p:cNvSpPr>
                    <a:spLocks noChangeAspect="1"/>
                  </p:cNvSpPr>
                  <p:nvPr/>
                </p:nvSpPr>
                <p:spPr>
                  <a:xfrm flipH="1">
                    <a:off x="59389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59" name="Cube 458"/>
                  <p:cNvSpPr>
                    <a:spLocks noChangeAspect="1"/>
                  </p:cNvSpPr>
                  <p:nvPr/>
                </p:nvSpPr>
                <p:spPr>
                  <a:xfrm flipH="1">
                    <a:off x="5634149" y="838200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60" name="Cube 459"/>
                  <p:cNvSpPr>
                    <a:spLocks noChangeAspect="1"/>
                  </p:cNvSpPr>
                  <p:nvPr/>
                </p:nvSpPr>
                <p:spPr>
                  <a:xfrm flipH="1">
                    <a:off x="5328168" y="838200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61" name="Cube 460"/>
                  <p:cNvSpPr>
                    <a:spLocks/>
                  </p:cNvSpPr>
                  <p:nvPr/>
                </p:nvSpPr>
                <p:spPr>
                  <a:xfrm flipH="1">
                    <a:off x="5029200" y="839045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62" name="Cube 461"/>
                  <p:cNvSpPr>
                    <a:spLocks noChangeAspect="1"/>
                  </p:cNvSpPr>
                  <p:nvPr/>
                </p:nvSpPr>
                <p:spPr>
                  <a:xfrm flipH="1">
                    <a:off x="4720345" y="839228"/>
                    <a:ext cx="409650" cy="40965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63" name="Cube 462"/>
                  <p:cNvSpPr>
                    <a:spLocks noChangeAspect="1"/>
                  </p:cNvSpPr>
                  <p:nvPr/>
                </p:nvSpPr>
                <p:spPr>
                  <a:xfrm flipH="1">
                    <a:off x="44149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64" name="Cube 463"/>
                  <p:cNvSpPr>
                    <a:spLocks noChangeAspect="1"/>
                  </p:cNvSpPr>
                  <p:nvPr/>
                </p:nvSpPr>
                <p:spPr>
                  <a:xfrm flipH="1">
                    <a:off x="4110149" y="839228"/>
                    <a:ext cx="410246" cy="410246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65" name="Cube 464"/>
                  <p:cNvSpPr>
                    <a:spLocks noChangeAspect="1"/>
                  </p:cNvSpPr>
                  <p:nvPr/>
                </p:nvSpPr>
                <p:spPr>
                  <a:xfrm flipH="1">
                    <a:off x="3804168" y="839228"/>
                    <a:ext cx="411427" cy="41142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66" name="Cube 465"/>
                  <p:cNvSpPr>
                    <a:spLocks/>
                  </p:cNvSpPr>
                  <p:nvPr/>
                </p:nvSpPr>
                <p:spPr>
                  <a:xfrm flipH="1">
                    <a:off x="3505200" y="839228"/>
                    <a:ext cx="410400" cy="410400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3BCCFF"/>
                  </a:solidFill>
                  <a:ln w="19050">
                    <a:solidFill>
                      <a:srgbClr val="FF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</p:grpSp>
        <p:grpSp>
          <p:nvGrpSpPr>
            <p:cNvPr id="337" name="Group 147"/>
            <p:cNvGrpSpPr/>
            <p:nvPr/>
          </p:nvGrpSpPr>
          <p:grpSpPr>
            <a:xfrm>
              <a:off x="4419600" y="2257200"/>
              <a:ext cx="3235195" cy="503912"/>
              <a:chOff x="3657600" y="1492544"/>
              <a:chExt cx="3235195" cy="503912"/>
            </a:xfrm>
          </p:grpSpPr>
          <p:grpSp>
            <p:nvGrpSpPr>
              <p:cNvPr id="338" name="Group 30"/>
              <p:cNvGrpSpPr/>
              <p:nvPr/>
            </p:nvGrpSpPr>
            <p:grpSpPr>
              <a:xfrm>
                <a:off x="3657600" y="1492544"/>
                <a:ext cx="3148795" cy="412456"/>
                <a:chOff x="3505200" y="838200"/>
                <a:chExt cx="3148795" cy="412456"/>
              </a:xfrm>
            </p:grpSpPr>
            <p:sp>
              <p:nvSpPr>
                <p:cNvPr id="443" name="Cube 442"/>
                <p:cNvSpPr>
                  <a:spLocks noChangeAspect="1"/>
                </p:cNvSpPr>
                <p:nvPr/>
              </p:nvSpPr>
              <p:spPr>
                <a:xfrm flipH="1">
                  <a:off x="6244345" y="838200"/>
                  <a:ext cx="409650" cy="40965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44" name="Cube 443"/>
                <p:cNvSpPr>
                  <a:spLocks noChangeAspect="1"/>
                </p:cNvSpPr>
                <p:nvPr/>
              </p:nvSpPr>
              <p:spPr>
                <a:xfrm flipH="1">
                  <a:off x="5938949" y="838200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45" name="Cube 444"/>
                <p:cNvSpPr>
                  <a:spLocks noChangeAspect="1"/>
                </p:cNvSpPr>
                <p:nvPr/>
              </p:nvSpPr>
              <p:spPr>
                <a:xfrm flipH="1">
                  <a:off x="5634149" y="838200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46" name="Cube 445"/>
                <p:cNvSpPr>
                  <a:spLocks noChangeAspect="1"/>
                </p:cNvSpPr>
                <p:nvPr/>
              </p:nvSpPr>
              <p:spPr>
                <a:xfrm flipH="1">
                  <a:off x="5328168" y="838200"/>
                  <a:ext cx="411427" cy="411428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47" name="Cube 446"/>
                <p:cNvSpPr>
                  <a:spLocks/>
                </p:cNvSpPr>
                <p:nvPr/>
              </p:nvSpPr>
              <p:spPr>
                <a:xfrm flipH="1">
                  <a:off x="5029200" y="839045"/>
                  <a:ext cx="410400" cy="4104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48" name="Cube 447"/>
                <p:cNvSpPr>
                  <a:spLocks noChangeAspect="1"/>
                </p:cNvSpPr>
                <p:nvPr/>
              </p:nvSpPr>
              <p:spPr>
                <a:xfrm flipH="1">
                  <a:off x="4720345" y="839228"/>
                  <a:ext cx="409650" cy="40965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49" name="Cube 448"/>
                <p:cNvSpPr>
                  <a:spLocks noChangeAspect="1"/>
                </p:cNvSpPr>
                <p:nvPr/>
              </p:nvSpPr>
              <p:spPr>
                <a:xfrm flipH="1">
                  <a:off x="4414949" y="839228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50" name="Cube 449"/>
                <p:cNvSpPr>
                  <a:spLocks noChangeAspect="1"/>
                </p:cNvSpPr>
                <p:nvPr/>
              </p:nvSpPr>
              <p:spPr>
                <a:xfrm flipH="1">
                  <a:off x="4110149" y="839228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51" name="Cube 450"/>
                <p:cNvSpPr>
                  <a:spLocks noChangeAspect="1"/>
                </p:cNvSpPr>
                <p:nvPr/>
              </p:nvSpPr>
              <p:spPr>
                <a:xfrm flipH="1">
                  <a:off x="3804168" y="839228"/>
                  <a:ext cx="411427" cy="411428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52" name="Cube 451"/>
                <p:cNvSpPr>
                  <a:spLocks/>
                </p:cNvSpPr>
                <p:nvPr/>
              </p:nvSpPr>
              <p:spPr>
                <a:xfrm flipH="1">
                  <a:off x="3505200" y="839228"/>
                  <a:ext cx="410400" cy="4104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359" name="Group 41"/>
              <p:cNvGrpSpPr/>
              <p:nvPr/>
            </p:nvGrpSpPr>
            <p:grpSpPr>
              <a:xfrm>
                <a:off x="3744000" y="1584000"/>
                <a:ext cx="3148795" cy="412456"/>
                <a:chOff x="3505200" y="838200"/>
                <a:chExt cx="3148795" cy="412456"/>
              </a:xfrm>
            </p:grpSpPr>
            <p:sp>
              <p:nvSpPr>
                <p:cNvPr id="433" name="Cube 432"/>
                <p:cNvSpPr>
                  <a:spLocks noChangeAspect="1"/>
                </p:cNvSpPr>
                <p:nvPr/>
              </p:nvSpPr>
              <p:spPr>
                <a:xfrm flipH="1">
                  <a:off x="6244345" y="838200"/>
                  <a:ext cx="409650" cy="40965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34" name="Cube 433"/>
                <p:cNvSpPr>
                  <a:spLocks noChangeAspect="1"/>
                </p:cNvSpPr>
                <p:nvPr/>
              </p:nvSpPr>
              <p:spPr>
                <a:xfrm flipH="1">
                  <a:off x="5938949" y="838200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35" name="Cube 434"/>
                <p:cNvSpPr>
                  <a:spLocks noChangeAspect="1"/>
                </p:cNvSpPr>
                <p:nvPr/>
              </p:nvSpPr>
              <p:spPr>
                <a:xfrm flipH="1">
                  <a:off x="5634149" y="838200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36" name="Cube 435"/>
                <p:cNvSpPr>
                  <a:spLocks noChangeAspect="1"/>
                </p:cNvSpPr>
                <p:nvPr/>
              </p:nvSpPr>
              <p:spPr>
                <a:xfrm flipH="1">
                  <a:off x="5328168" y="838200"/>
                  <a:ext cx="411427" cy="411428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37" name="Cube 436"/>
                <p:cNvSpPr>
                  <a:spLocks/>
                </p:cNvSpPr>
                <p:nvPr/>
              </p:nvSpPr>
              <p:spPr>
                <a:xfrm flipH="1">
                  <a:off x="5029200" y="839045"/>
                  <a:ext cx="410400" cy="4104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38" name="Cube 437"/>
                <p:cNvSpPr>
                  <a:spLocks noChangeAspect="1"/>
                </p:cNvSpPr>
                <p:nvPr/>
              </p:nvSpPr>
              <p:spPr>
                <a:xfrm flipH="1">
                  <a:off x="4720345" y="839228"/>
                  <a:ext cx="409650" cy="40965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39" name="Cube 438"/>
                <p:cNvSpPr>
                  <a:spLocks noChangeAspect="1"/>
                </p:cNvSpPr>
                <p:nvPr/>
              </p:nvSpPr>
              <p:spPr>
                <a:xfrm flipH="1">
                  <a:off x="4414949" y="839228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40" name="Cube 439"/>
                <p:cNvSpPr>
                  <a:spLocks noChangeAspect="1"/>
                </p:cNvSpPr>
                <p:nvPr/>
              </p:nvSpPr>
              <p:spPr>
                <a:xfrm flipH="1">
                  <a:off x="4110149" y="839228"/>
                  <a:ext cx="410246" cy="41024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41" name="Cube 440"/>
                <p:cNvSpPr>
                  <a:spLocks noChangeAspect="1"/>
                </p:cNvSpPr>
                <p:nvPr/>
              </p:nvSpPr>
              <p:spPr>
                <a:xfrm flipH="1">
                  <a:off x="3804168" y="839228"/>
                  <a:ext cx="411427" cy="411428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42" name="Cube 441"/>
                <p:cNvSpPr>
                  <a:spLocks/>
                </p:cNvSpPr>
                <p:nvPr/>
              </p:nvSpPr>
              <p:spPr>
                <a:xfrm flipH="1">
                  <a:off x="3505200" y="839228"/>
                  <a:ext cx="410400" cy="4104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BCCFF"/>
                </a:solidFill>
                <a:ln w="19050"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</p:grpSp>
      </p:grpSp>
      <p:pic>
        <p:nvPicPr>
          <p:cNvPr id="3" name="Picture 2" descr="C:\Users\мм\Desktop\3d-isometric-online-learning-or-distance-courses-vector-23961642.jpg"/>
          <p:cNvPicPr>
            <a:picLocks noChangeAspect="1" noChangeArrowheads="1"/>
          </p:cNvPicPr>
          <p:nvPr/>
        </p:nvPicPr>
        <p:blipFill>
          <a:blip r:embed="rId2" cstate="print"/>
          <a:srcRect l="7500" t="12970" r="7857" b="15615"/>
          <a:stretch>
            <a:fillRect/>
          </a:stretch>
        </p:blipFill>
        <p:spPr bwMode="auto">
          <a:xfrm>
            <a:off x="6705600" y="4648200"/>
            <a:ext cx="2257426" cy="2057400"/>
          </a:xfrm>
          <a:prstGeom prst="rect">
            <a:avLst/>
          </a:prstGeom>
          <a:noFill/>
        </p:spPr>
      </p:pic>
      <p:grpSp>
        <p:nvGrpSpPr>
          <p:cNvPr id="360" name="Group 568"/>
          <p:cNvGrpSpPr>
            <a:grpSpLocks noChangeAspect="1"/>
          </p:cNvGrpSpPr>
          <p:nvPr/>
        </p:nvGrpSpPr>
        <p:grpSpPr>
          <a:xfrm>
            <a:off x="5140106" y="1925090"/>
            <a:ext cx="1336894" cy="1333860"/>
            <a:chOff x="956007" y="3048000"/>
            <a:chExt cx="3342907" cy="3335315"/>
          </a:xfrm>
        </p:grpSpPr>
        <p:sp>
          <p:nvSpPr>
            <p:cNvPr id="570" name="Cube 569"/>
            <p:cNvSpPr>
              <a:spLocks noChangeAspect="1"/>
            </p:cNvSpPr>
            <p:nvPr/>
          </p:nvSpPr>
          <p:spPr>
            <a:xfrm flipH="1">
              <a:off x="956007" y="304800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1" name="Cube 570"/>
            <p:cNvSpPr>
              <a:spLocks noChangeAspect="1"/>
            </p:cNvSpPr>
            <p:nvPr/>
          </p:nvSpPr>
          <p:spPr>
            <a:xfrm flipH="1">
              <a:off x="1224000" y="330840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2" name="Cube 571"/>
            <p:cNvSpPr>
              <a:spLocks noChangeAspect="1"/>
            </p:cNvSpPr>
            <p:nvPr/>
          </p:nvSpPr>
          <p:spPr>
            <a:xfrm flipH="1">
              <a:off x="1476000" y="356040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3" name="Cube 572"/>
            <p:cNvSpPr>
              <a:spLocks/>
            </p:cNvSpPr>
            <p:nvPr/>
          </p:nvSpPr>
          <p:spPr>
            <a:xfrm flipH="1">
              <a:off x="1728000" y="3810000"/>
              <a:ext cx="1027561" cy="1033560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4" name="Cube 573"/>
            <p:cNvSpPr>
              <a:spLocks noChangeAspect="1"/>
            </p:cNvSpPr>
            <p:nvPr/>
          </p:nvSpPr>
          <p:spPr>
            <a:xfrm flipH="1">
              <a:off x="1981200" y="407184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5" name="Cube 574"/>
            <p:cNvSpPr>
              <a:spLocks noChangeAspect="1"/>
            </p:cNvSpPr>
            <p:nvPr/>
          </p:nvSpPr>
          <p:spPr>
            <a:xfrm flipH="1">
              <a:off x="2249193" y="433224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6" name="Cube 575"/>
            <p:cNvSpPr>
              <a:spLocks noChangeAspect="1"/>
            </p:cNvSpPr>
            <p:nvPr/>
          </p:nvSpPr>
          <p:spPr>
            <a:xfrm flipH="1">
              <a:off x="2501193" y="458424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7" name="Cube 576"/>
            <p:cNvSpPr>
              <a:spLocks/>
            </p:cNvSpPr>
            <p:nvPr/>
          </p:nvSpPr>
          <p:spPr>
            <a:xfrm flipH="1">
              <a:off x="2753193" y="4833840"/>
              <a:ext cx="1027561" cy="1033560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381" name="Group 185"/>
            <p:cNvGrpSpPr/>
            <p:nvPr/>
          </p:nvGrpSpPr>
          <p:grpSpPr>
            <a:xfrm>
              <a:off x="3013200" y="5097600"/>
              <a:ext cx="1285714" cy="1285715"/>
              <a:chOff x="3057686" y="5115085"/>
              <a:chExt cx="1285714" cy="1285715"/>
            </a:xfrm>
          </p:grpSpPr>
          <p:sp>
            <p:nvSpPr>
              <p:cNvPr id="579" name="Cube 578"/>
              <p:cNvSpPr/>
              <p:nvPr/>
            </p:nvSpPr>
            <p:spPr>
              <a:xfrm flipH="1">
                <a:off x="3057686" y="5115085"/>
                <a:ext cx="1028571" cy="1028572"/>
              </a:xfrm>
              <a:prstGeom prst="cube">
                <a:avLst>
                  <a:gd name="adj" fmla="val 25000"/>
                </a:avLst>
              </a:prstGeom>
              <a:solidFill>
                <a:srgbClr val="3BCCFF"/>
              </a:solidFill>
              <a:ln w="19050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80" name="Cube 579"/>
              <p:cNvSpPr/>
              <p:nvPr/>
            </p:nvSpPr>
            <p:spPr>
              <a:xfrm flipH="1">
                <a:off x="3314829" y="5372228"/>
                <a:ext cx="1028571" cy="1028572"/>
              </a:xfrm>
              <a:prstGeom prst="cube">
                <a:avLst>
                  <a:gd name="adj" fmla="val 25000"/>
                </a:avLst>
              </a:prstGeom>
              <a:solidFill>
                <a:srgbClr val="3BCCFF"/>
              </a:solidFill>
              <a:ln w="19050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grpSp>
        <p:nvGrpSpPr>
          <p:cNvPr id="382" name="Group 580"/>
          <p:cNvGrpSpPr>
            <a:grpSpLocks noChangeAspect="1"/>
          </p:cNvGrpSpPr>
          <p:nvPr/>
        </p:nvGrpSpPr>
        <p:grpSpPr>
          <a:xfrm>
            <a:off x="5138808" y="1625025"/>
            <a:ext cx="1336894" cy="1333860"/>
            <a:chOff x="956007" y="3048000"/>
            <a:chExt cx="3342907" cy="3335315"/>
          </a:xfrm>
        </p:grpSpPr>
        <p:sp>
          <p:nvSpPr>
            <p:cNvPr id="582" name="Cube 581"/>
            <p:cNvSpPr>
              <a:spLocks noChangeAspect="1"/>
            </p:cNvSpPr>
            <p:nvPr/>
          </p:nvSpPr>
          <p:spPr>
            <a:xfrm flipH="1">
              <a:off x="956007" y="304800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3" name="Cube 582"/>
            <p:cNvSpPr>
              <a:spLocks noChangeAspect="1"/>
            </p:cNvSpPr>
            <p:nvPr/>
          </p:nvSpPr>
          <p:spPr>
            <a:xfrm flipH="1">
              <a:off x="1224000" y="330840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4" name="Cube 583"/>
            <p:cNvSpPr>
              <a:spLocks noChangeAspect="1"/>
            </p:cNvSpPr>
            <p:nvPr/>
          </p:nvSpPr>
          <p:spPr>
            <a:xfrm flipH="1">
              <a:off x="1476000" y="356040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5" name="Cube 584"/>
            <p:cNvSpPr>
              <a:spLocks/>
            </p:cNvSpPr>
            <p:nvPr/>
          </p:nvSpPr>
          <p:spPr>
            <a:xfrm flipH="1">
              <a:off x="1728000" y="3810000"/>
              <a:ext cx="1027561" cy="1033560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6" name="Cube 585"/>
            <p:cNvSpPr>
              <a:spLocks noChangeAspect="1"/>
            </p:cNvSpPr>
            <p:nvPr/>
          </p:nvSpPr>
          <p:spPr>
            <a:xfrm flipH="1">
              <a:off x="1981200" y="407184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7" name="Cube 586"/>
            <p:cNvSpPr>
              <a:spLocks noChangeAspect="1"/>
            </p:cNvSpPr>
            <p:nvPr/>
          </p:nvSpPr>
          <p:spPr>
            <a:xfrm flipH="1">
              <a:off x="2249193" y="433224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8" name="Cube 587"/>
            <p:cNvSpPr>
              <a:spLocks noChangeAspect="1"/>
            </p:cNvSpPr>
            <p:nvPr/>
          </p:nvSpPr>
          <p:spPr>
            <a:xfrm flipH="1">
              <a:off x="2501193" y="458424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9" name="Cube 588"/>
            <p:cNvSpPr>
              <a:spLocks/>
            </p:cNvSpPr>
            <p:nvPr/>
          </p:nvSpPr>
          <p:spPr>
            <a:xfrm flipH="1">
              <a:off x="2753193" y="4833840"/>
              <a:ext cx="1027561" cy="1033560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383" name="Group 185"/>
            <p:cNvGrpSpPr/>
            <p:nvPr/>
          </p:nvGrpSpPr>
          <p:grpSpPr>
            <a:xfrm>
              <a:off x="3013200" y="5097600"/>
              <a:ext cx="1285714" cy="1285715"/>
              <a:chOff x="3057686" y="5115085"/>
              <a:chExt cx="1285714" cy="1285715"/>
            </a:xfrm>
          </p:grpSpPr>
          <p:sp>
            <p:nvSpPr>
              <p:cNvPr id="591" name="Cube 590"/>
              <p:cNvSpPr/>
              <p:nvPr/>
            </p:nvSpPr>
            <p:spPr>
              <a:xfrm flipH="1">
                <a:off x="3057686" y="5115085"/>
                <a:ext cx="1028571" cy="1028572"/>
              </a:xfrm>
              <a:prstGeom prst="cube">
                <a:avLst>
                  <a:gd name="adj" fmla="val 25000"/>
                </a:avLst>
              </a:prstGeom>
              <a:solidFill>
                <a:srgbClr val="3BCCFF"/>
              </a:solidFill>
              <a:ln w="19050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92" name="Cube 591"/>
              <p:cNvSpPr/>
              <p:nvPr/>
            </p:nvSpPr>
            <p:spPr>
              <a:xfrm flipH="1">
                <a:off x="3314829" y="5372228"/>
                <a:ext cx="1028571" cy="1028572"/>
              </a:xfrm>
              <a:prstGeom prst="cube">
                <a:avLst>
                  <a:gd name="adj" fmla="val 25000"/>
                </a:avLst>
              </a:prstGeom>
              <a:solidFill>
                <a:srgbClr val="3BCCFF"/>
              </a:solidFill>
              <a:ln w="19050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grpSp>
        <p:nvGrpSpPr>
          <p:cNvPr id="384" name="Group 592"/>
          <p:cNvGrpSpPr>
            <a:grpSpLocks noChangeAspect="1"/>
          </p:cNvGrpSpPr>
          <p:nvPr/>
        </p:nvGrpSpPr>
        <p:grpSpPr>
          <a:xfrm>
            <a:off x="5138808" y="1320225"/>
            <a:ext cx="1336894" cy="1333860"/>
            <a:chOff x="956007" y="3048000"/>
            <a:chExt cx="3342907" cy="3335315"/>
          </a:xfrm>
        </p:grpSpPr>
        <p:sp>
          <p:nvSpPr>
            <p:cNvPr id="594" name="Cube 593"/>
            <p:cNvSpPr>
              <a:spLocks noChangeAspect="1"/>
            </p:cNvSpPr>
            <p:nvPr/>
          </p:nvSpPr>
          <p:spPr>
            <a:xfrm flipH="1">
              <a:off x="956007" y="304800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5" name="Cube 594"/>
            <p:cNvSpPr>
              <a:spLocks noChangeAspect="1"/>
            </p:cNvSpPr>
            <p:nvPr/>
          </p:nvSpPr>
          <p:spPr>
            <a:xfrm flipH="1">
              <a:off x="1224000" y="330840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6" name="Cube 595"/>
            <p:cNvSpPr>
              <a:spLocks noChangeAspect="1"/>
            </p:cNvSpPr>
            <p:nvPr/>
          </p:nvSpPr>
          <p:spPr>
            <a:xfrm flipH="1">
              <a:off x="1476000" y="356040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7" name="Cube 596"/>
            <p:cNvSpPr>
              <a:spLocks/>
            </p:cNvSpPr>
            <p:nvPr/>
          </p:nvSpPr>
          <p:spPr>
            <a:xfrm flipH="1">
              <a:off x="1728000" y="3810000"/>
              <a:ext cx="1027561" cy="1033560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8" name="Cube 597"/>
            <p:cNvSpPr>
              <a:spLocks noChangeAspect="1"/>
            </p:cNvSpPr>
            <p:nvPr/>
          </p:nvSpPr>
          <p:spPr>
            <a:xfrm flipH="1">
              <a:off x="1981200" y="407184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9" name="Cube 598"/>
            <p:cNvSpPr>
              <a:spLocks noChangeAspect="1"/>
            </p:cNvSpPr>
            <p:nvPr/>
          </p:nvSpPr>
          <p:spPr>
            <a:xfrm flipH="1">
              <a:off x="2249193" y="433224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0" name="Cube 599"/>
            <p:cNvSpPr>
              <a:spLocks noChangeAspect="1"/>
            </p:cNvSpPr>
            <p:nvPr/>
          </p:nvSpPr>
          <p:spPr>
            <a:xfrm flipH="1">
              <a:off x="2501193" y="4584240"/>
              <a:ext cx="1025193" cy="1025194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1" name="Cube 600"/>
            <p:cNvSpPr>
              <a:spLocks/>
            </p:cNvSpPr>
            <p:nvPr/>
          </p:nvSpPr>
          <p:spPr>
            <a:xfrm flipH="1">
              <a:off x="2753193" y="4833840"/>
              <a:ext cx="1027561" cy="1033560"/>
            </a:xfrm>
            <a:prstGeom prst="cube">
              <a:avLst>
                <a:gd name="adj" fmla="val 25000"/>
              </a:avLst>
            </a:prstGeom>
            <a:solidFill>
              <a:srgbClr val="3BCCFF"/>
            </a:solidFill>
            <a:ln w="190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405" name="Group 185"/>
            <p:cNvGrpSpPr/>
            <p:nvPr/>
          </p:nvGrpSpPr>
          <p:grpSpPr>
            <a:xfrm>
              <a:off x="3013200" y="5097600"/>
              <a:ext cx="1285714" cy="1285715"/>
              <a:chOff x="3057686" y="5115085"/>
              <a:chExt cx="1285714" cy="1285715"/>
            </a:xfrm>
          </p:grpSpPr>
          <p:sp>
            <p:nvSpPr>
              <p:cNvPr id="603" name="Cube 602"/>
              <p:cNvSpPr/>
              <p:nvPr/>
            </p:nvSpPr>
            <p:spPr>
              <a:xfrm flipH="1">
                <a:off x="3057686" y="5115085"/>
                <a:ext cx="1028571" cy="1028572"/>
              </a:xfrm>
              <a:prstGeom prst="cube">
                <a:avLst>
                  <a:gd name="adj" fmla="val 25000"/>
                </a:avLst>
              </a:prstGeom>
              <a:solidFill>
                <a:srgbClr val="3BCCFF"/>
              </a:solidFill>
              <a:ln w="19050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04" name="Cube 603"/>
              <p:cNvSpPr/>
              <p:nvPr/>
            </p:nvSpPr>
            <p:spPr>
              <a:xfrm flipH="1">
                <a:off x="3314829" y="5372228"/>
                <a:ext cx="1028571" cy="1028572"/>
              </a:xfrm>
              <a:prstGeom prst="cube">
                <a:avLst>
                  <a:gd name="adj" fmla="val 25000"/>
                </a:avLst>
              </a:prstGeom>
              <a:solidFill>
                <a:srgbClr val="3BCCFF"/>
              </a:solidFill>
              <a:ln w="19050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sp>
        <p:nvSpPr>
          <p:cNvPr id="15" name="Cube 14"/>
          <p:cNvSpPr>
            <a:spLocks noChangeAspect="1"/>
          </p:cNvSpPr>
          <p:nvPr/>
        </p:nvSpPr>
        <p:spPr>
          <a:xfrm flipH="1">
            <a:off x="7438950" y="2849300"/>
            <a:ext cx="409650" cy="409650"/>
          </a:xfrm>
          <a:prstGeom prst="cube">
            <a:avLst>
              <a:gd name="adj" fmla="val 25000"/>
            </a:avLst>
          </a:prstGeom>
          <a:solidFill>
            <a:srgbClr val="3BCCFF"/>
          </a:solidFill>
          <a:ln w="190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Cube 16"/>
          <p:cNvSpPr>
            <a:spLocks noChangeAspect="1"/>
          </p:cNvSpPr>
          <p:nvPr/>
        </p:nvSpPr>
        <p:spPr>
          <a:xfrm flipH="1">
            <a:off x="7435350" y="2550500"/>
            <a:ext cx="410246" cy="410246"/>
          </a:xfrm>
          <a:prstGeom prst="cube">
            <a:avLst>
              <a:gd name="adj" fmla="val 25000"/>
            </a:avLst>
          </a:prstGeom>
          <a:solidFill>
            <a:srgbClr val="3BCCFF"/>
          </a:solidFill>
          <a:ln w="190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Cube 15"/>
          <p:cNvSpPr>
            <a:spLocks noChangeAspect="1"/>
          </p:cNvSpPr>
          <p:nvPr/>
        </p:nvSpPr>
        <p:spPr>
          <a:xfrm flipH="1">
            <a:off x="7435350" y="2245700"/>
            <a:ext cx="410246" cy="410246"/>
          </a:xfrm>
          <a:prstGeom prst="cube">
            <a:avLst>
              <a:gd name="adj" fmla="val 25000"/>
            </a:avLst>
          </a:prstGeom>
          <a:solidFill>
            <a:srgbClr val="3BCCFF"/>
          </a:solidFill>
          <a:ln w="190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09" name="TextBox 608"/>
          <p:cNvSpPr txBox="1"/>
          <p:nvPr/>
        </p:nvSpPr>
        <p:spPr>
          <a:xfrm>
            <a:off x="381000" y="1524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>
                  <a:solidFill>
                    <a:srgbClr val="8A005C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333</a:t>
            </a:r>
            <a:r>
              <a:rPr lang="ru-RU" sz="2400" b="1" dirty="0" smtClean="0">
                <a:ln>
                  <a:solidFill>
                    <a:srgbClr val="8A005C"/>
                  </a:solidFill>
                </a:ln>
                <a:solidFill>
                  <a:srgbClr val="FF37BC"/>
                </a:solidFill>
                <a:latin typeface="Sylfaen" pitchFamily="18" charset="0"/>
              </a:rPr>
              <a:t>  </a:t>
            </a:r>
            <a:r>
              <a:rPr lang="ru-RU" sz="24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թիվը</a:t>
            </a:r>
            <a:r>
              <a:rPr lang="ru-RU" sz="24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  <a:ea typeface="Tahoma"/>
                <a:cs typeface="Tahoma"/>
              </a:rPr>
              <a:t>  </a:t>
            </a:r>
            <a:r>
              <a:rPr lang="hy-AM" sz="24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24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գրի  է  առնվում  միայն  </a:t>
            </a:r>
            <a:r>
              <a:rPr lang="ru-RU" sz="2400" b="1" dirty="0" smtClean="0">
                <a:ln>
                  <a:solidFill>
                    <a:srgbClr val="8A005C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3</a:t>
            </a:r>
            <a:r>
              <a:rPr lang="ru-RU" sz="2400" b="1" dirty="0" smtClean="0">
                <a:ln>
                  <a:solidFill>
                    <a:srgbClr val="8A005C"/>
                  </a:solidFill>
                </a:ln>
                <a:solidFill>
                  <a:srgbClr val="FF37BC"/>
                </a:solidFill>
                <a:latin typeface="Sylfaen" pitchFamily="18" charset="0"/>
              </a:rPr>
              <a:t>  </a:t>
            </a:r>
            <a:r>
              <a:rPr lang="ru-RU" sz="24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թվանշանի  օգտագործմամբ</a:t>
            </a:r>
            <a:r>
              <a:rPr lang="hy-AM" sz="24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:</a:t>
            </a:r>
            <a:endParaRPr lang="en-CA" sz="2400" b="1" i="1" dirty="0">
              <a:ln>
                <a:solidFill>
                  <a:srgbClr val="005654"/>
                </a:solidFill>
              </a:ln>
              <a:solidFill>
                <a:srgbClr val="00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78" name="TextBox 577"/>
          <p:cNvSpPr txBox="1"/>
          <p:nvPr/>
        </p:nvSpPr>
        <p:spPr>
          <a:xfrm>
            <a:off x="5867400" y="330142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rgbClr val="8A005C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30</a:t>
            </a:r>
            <a:endParaRPr lang="en-CA" sz="3200" b="1" dirty="0">
              <a:ln>
                <a:solidFill>
                  <a:srgbClr val="8A005C"/>
                </a:solidFill>
              </a:ln>
              <a:solidFill>
                <a:srgbClr val="FF25B6"/>
              </a:solidFill>
              <a:latin typeface="Sylfaen" pitchFamily="18" charset="0"/>
            </a:endParaRPr>
          </a:p>
        </p:txBody>
      </p:sp>
      <p:sp>
        <p:nvSpPr>
          <p:cNvPr id="581" name="TextBox 580"/>
          <p:cNvSpPr txBox="1"/>
          <p:nvPr/>
        </p:nvSpPr>
        <p:spPr>
          <a:xfrm>
            <a:off x="2514600" y="32252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rgbClr val="8A005C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300</a:t>
            </a:r>
            <a:endParaRPr lang="en-CA" sz="3200" b="1" dirty="0">
              <a:ln>
                <a:solidFill>
                  <a:srgbClr val="8A005C"/>
                </a:solidFill>
              </a:ln>
              <a:solidFill>
                <a:srgbClr val="FF25B6"/>
              </a:solidFill>
              <a:latin typeface="Sylfaen" pitchFamily="18" charset="0"/>
            </a:endParaRPr>
          </a:p>
        </p:txBody>
      </p:sp>
      <p:sp>
        <p:nvSpPr>
          <p:cNvPr id="590" name="TextBox 589"/>
          <p:cNvSpPr txBox="1"/>
          <p:nvPr/>
        </p:nvSpPr>
        <p:spPr>
          <a:xfrm>
            <a:off x="7239000" y="330142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rgbClr val="8A005C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3</a:t>
            </a:r>
            <a:endParaRPr lang="en-CA" sz="3200" b="1" dirty="0">
              <a:ln>
                <a:solidFill>
                  <a:srgbClr val="8A005C"/>
                </a:solidFill>
              </a:ln>
              <a:solidFill>
                <a:srgbClr val="FF25B6"/>
              </a:solidFill>
              <a:latin typeface="Sylfaen" pitchFamily="18" charset="0"/>
            </a:endParaRPr>
          </a:p>
        </p:txBody>
      </p:sp>
      <p:sp>
        <p:nvSpPr>
          <p:cNvPr id="602" name="TextBox 601"/>
          <p:cNvSpPr txBox="1"/>
          <p:nvPr/>
        </p:nvSpPr>
        <p:spPr>
          <a:xfrm>
            <a:off x="304800" y="5562600"/>
            <a:ext cx="617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y-AM" sz="2000" dirty="0" smtClean="0">
                <a:latin typeface="Sylfaen" pitchFamily="18" charset="0"/>
              </a:rPr>
              <a:t>Թվերի </a:t>
            </a:r>
            <a:r>
              <a:rPr lang="ru-RU" sz="2000" dirty="0" smtClean="0">
                <a:latin typeface="Sylfaen" pitchFamily="18" charset="0"/>
              </a:rPr>
              <a:t> </a:t>
            </a:r>
            <a:r>
              <a:rPr lang="hy-AM" sz="2000" dirty="0" smtClean="0">
                <a:latin typeface="Sylfaen" pitchFamily="18" charset="0"/>
              </a:rPr>
              <a:t>գրառման</a:t>
            </a:r>
            <a:r>
              <a:rPr lang="ru-RU" sz="2000" dirty="0" smtClean="0">
                <a:latin typeface="Sylfaen" pitchFamily="18" charset="0"/>
              </a:rPr>
              <a:t> </a:t>
            </a:r>
            <a:r>
              <a:rPr lang="hy-AM" sz="2000" dirty="0" smtClean="0">
                <a:latin typeface="Sylfaen" pitchFamily="18" charset="0"/>
              </a:rPr>
              <a:t> այն</a:t>
            </a:r>
            <a:r>
              <a:rPr lang="ru-RU" sz="2000" dirty="0" smtClean="0">
                <a:latin typeface="Sylfaen" pitchFamily="18" charset="0"/>
              </a:rPr>
              <a:t> </a:t>
            </a:r>
            <a:r>
              <a:rPr lang="hy-AM" sz="2000" dirty="0" smtClean="0">
                <a:latin typeface="Sylfaen" pitchFamily="18" charset="0"/>
              </a:rPr>
              <a:t> եղանակները, </a:t>
            </a:r>
            <a:r>
              <a:rPr lang="ru-RU" sz="2000" dirty="0" smtClean="0">
                <a:latin typeface="Sylfaen" pitchFamily="18" charset="0"/>
              </a:rPr>
              <a:t> </a:t>
            </a:r>
            <a:r>
              <a:rPr lang="hy-AM" sz="2000" dirty="0" smtClean="0">
                <a:latin typeface="Sylfaen" pitchFamily="18" charset="0"/>
              </a:rPr>
              <a:t>որոնցում թվանշանի</a:t>
            </a:r>
            <a:r>
              <a:rPr lang="ru-RU" sz="2000" dirty="0" smtClean="0">
                <a:latin typeface="Sylfaen" pitchFamily="18" charset="0"/>
              </a:rPr>
              <a:t> </a:t>
            </a:r>
            <a:r>
              <a:rPr lang="hy-AM" sz="2000" dirty="0" smtClean="0">
                <a:latin typeface="Sylfaen" pitchFamily="18" charset="0"/>
              </a:rPr>
              <a:t> իմաստը</a:t>
            </a:r>
            <a:r>
              <a:rPr lang="ru-RU" sz="2000" dirty="0" smtClean="0">
                <a:latin typeface="Sylfaen" pitchFamily="18" charset="0"/>
              </a:rPr>
              <a:t>  </a:t>
            </a:r>
            <a:r>
              <a:rPr lang="hy-AM" sz="2000" dirty="0" smtClean="0">
                <a:latin typeface="Sylfaen" pitchFamily="18" charset="0"/>
              </a:rPr>
              <a:t>կախված</a:t>
            </a:r>
            <a:r>
              <a:rPr lang="ru-RU" sz="2000" dirty="0" smtClean="0">
                <a:latin typeface="Sylfaen" pitchFamily="18" charset="0"/>
              </a:rPr>
              <a:t> </a:t>
            </a:r>
            <a:r>
              <a:rPr lang="hy-AM" sz="2000" dirty="0" smtClean="0">
                <a:latin typeface="Sylfaen" pitchFamily="18" charset="0"/>
              </a:rPr>
              <a:t> է</a:t>
            </a:r>
            <a:r>
              <a:rPr lang="ru-RU" sz="2000" dirty="0" smtClean="0">
                <a:latin typeface="Sylfaen" pitchFamily="18" charset="0"/>
              </a:rPr>
              <a:t> </a:t>
            </a:r>
            <a:r>
              <a:rPr lang="hy-AM" sz="2000" dirty="0" smtClean="0">
                <a:latin typeface="Sylfaen" pitchFamily="18" charset="0"/>
              </a:rPr>
              <a:t> նրա </a:t>
            </a:r>
            <a:r>
              <a:rPr lang="ru-RU" sz="2000" dirty="0" smtClean="0">
                <a:latin typeface="Sylfaen" pitchFamily="18" charset="0"/>
              </a:rPr>
              <a:t> </a:t>
            </a:r>
            <a:r>
              <a:rPr lang="hy-AM" sz="2000" dirty="0" smtClean="0">
                <a:latin typeface="Sylfaen" pitchFamily="18" charset="0"/>
              </a:rPr>
              <a:t>գրաված դիրքից, </a:t>
            </a:r>
            <a:r>
              <a:rPr lang="ru-RU" sz="2000" dirty="0" smtClean="0">
                <a:latin typeface="Sylfaen" pitchFamily="18" charset="0"/>
              </a:rPr>
              <a:t> </a:t>
            </a:r>
            <a:r>
              <a:rPr lang="hy-AM" sz="2000" dirty="0" smtClean="0">
                <a:latin typeface="Sylfaen" pitchFamily="18" charset="0"/>
              </a:rPr>
              <a:t>կոչվում</a:t>
            </a:r>
            <a:r>
              <a:rPr lang="ru-RU" sz="2000" dirty="0" smtClean="0">
                <a:latin typeface="Sylfaen" pitchFamily="18" charset="0"/>
              </a:rPr>
              <a:t> </a:t>
            </a:r>
            <a:r>
              <a:rPr lang="hy-AM" sz="2000" dirty="0" smtClean="0">
                <a:latin typeface="Sylfaen" pitchFamily="18" charset="0"/>
              </a:rPr>
              <a:t> են</a:t>
            </a:r>
            <a:r>
              <a:rPr lang="ru-RU" sz="2000" dirty="0" smtClean="0">
                <a:latin typeface="Sylfaen" pitchFamily="18" charset="0"/>
              </a:rPr>
              <a:t> </a:t>
            </a:r>
            <a:r>
              <a:rPr lang="hy-AM" sz="2000" dirty="0" smtClean="0">
                <a:latin typeface="Sylfaen" pitchFamily="18" charset="0"/>
              </a:rPr>
              <a:t> </a:t>
            </a:r>
            <a:r>
              <a:rPr lang="hy-AM" sz="2000" dirty="0" smtClean="0">
                <a:ln>
                  <a:solidFill>
                    <a:srgbClr val="8A005C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դիրքային:</a:t>
            </a:r>
            <a:endParaRPr lang="en-CA" sz="2000" i="1" dirty="0">
              <a:solidFill>
                <a:srgbClr val="FF25B6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06" name="TextBox 405"/>
          <p:cNvSpPr txBox="1"/>
          <p:nvPr/>
        </p:nvSpPr>
        <p:spPr>
          <a:xfrm>
            <a:off x="457200" y="4289792"/>
            <a:ext cx="5867400" cy="815608"/>
          </a:xfrm>
          <a:prstGeom prst="rect">
            <a:avLst/>
          </a:prstGeom>
          <a:solidFill>
            <a:srgbClr val="DDFFFF"/>
          </a:solidFill>
          <a:ln w="19050">
            <a:solidFill>
              <a:srgbClr val="FF2DB9"/>
            </a:solidFill>
          </a:ln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100" i="1" dirty="0" smtClean="0">
                <a:latin typeface="Sylfaen" pitchFamily="18" charset="0"/>
              </a:rPr>
              <a:t>Այն  </a:t>
            </a:r>
            <a:r>
              <a:rPr lang="hy-AM" sz="2100" i="1" dirty="0" smtClean="0">
                <a:latin typeface="Sylfaen" pitchFamily="18" charset="0"/>
              </a:rPr>
              <a:t>կոչվում </a:t>
            </a:r>
            <a:r>
              <a:rPr lang="ru-RU" sz="2100" i="1" dirty="0" smtClean="0">
                <a:latin typeface="Sylfaen" pitchFamily="18" charset="0"/>
              </a:rPr>
              <a:t> է  նաև </a:t>
            </a:r>
            <a:r>
              <a:rPr lang="hy-AM" sz="2100" i="1" dirty="0" smtClean="0">
                <a:latin typeface="Sylfaen" pitchFamily="18" charset="0"/>
              </a:rPr>
              <a:t> </a:t>
            </a:r>
            <a:r>
              <a:rPr lang="ru-RU" sz="2100" i="1" dirty="0" smtClean="0">
                <a:ln>
                  <a:solidFill>
                    <a:srgbClr val="8A005C"/>
                  </a:solidFill>
                </a:ln>
                <a:solidFill>
                  <a:srgbClr val="FF25B6"/>
                </a:solidFill>
                <a:latin typeface="Sylfaen" pitchFamily="18" charset="0"/>
              </a:rPr>
              <a:t>տասական,  </a:t>
            </a:r>
            <a:r>
              <a:rPr lang="ru-RU" sz="2100" i="1" dirty="0" smtClean="0">
                <a:latin typeface="Sylfaen" pitchFamily="18" charset="0"/>
              </a:rPr>
              <a:t>քանի  որ  նրանում  գարծածվում  է  տասը  թվանշան:</a:t>
            </a:r>
          </a:p>
          <a:p>
            <a:pPr algn="ctr"/>
            <a:r>
              <a:rPr lang="ru-RU" sz="500" b="1" i="1" dirty="0" smtClean="0">
                <a:ln>
                  <a:solidFill>
                    <a:srgbClr val="8A005C"/>
                  </a:solidFill>
                </a:ln>
                <a:solidFill>
                  <a:srgbClr val="FF37BC"/>
                </a:solidFill>
                <a:latin typeface="Sylfaen" pitchFamily="18" charset="0"/>
              </a:rPr>
              <a:t> </a:t>
            </a:r>
            <a:endParaRPr lang="en-CA" sz="2200" i="1" dirty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" grpId="0" animBg="1"/>
      <p:bldP spid="40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F3"/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n w="0">
              <a:solidFill>
                <a:schemeClr val="tx1"/>
              </a:solidFill>
            </a:ln>
            <a:solidFill>
              <a:srgbClr val="D41DFF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7065</TotalTime>
  <Words>635</Words>
  <Application>Microsoft Office PowerPoint</Application>
  <PresentationFormat>On-screen Show (4:3)</PresentationFormat>
  <Paragraphs>123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Unicode</vt:lpstr>
      <vt:lpstr>Sylfaen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Gayane</dc:creator>
  <cp:lastModifiedBy>gayasimonyan1969@gmail.com</cp:lastModifiedBy>
  <cp:revision>732</cp:revision>
  <dcterms:created xsi:type="dcterms:W3CDTF">2006-08-16T00:00:00Z</dcterms:created>
  <dcterms:modified xsi:type="dcterms:W3CDTF">2022-09-12T17:28:57Z</dcterms:modified>
</cp:coreProperties>
</file>