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460" r:id="rId2"/>
    <p:sldId id="485" r:id="rId3"/>
    <p:sldId id="487" r:id="rId4"/>
    <p:sldId id="483" r:id="rId5"/>
    <p:sldId id="486" r:id="rId6"/>
    <p:sldId id="488" r:id="rId7"/>
    <p:sldId id="477" r:id="rId8"/>
    <p:sldId id="482" r:id="rId9"/>
    <p:sldId id="4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6/8gHKuEVxn8bSrcMwHYcQ==" hashData="aVg+XcB5bp5CloK1CnMQLwD3mmM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83"/>
    <a:srgbClr val="00F2C4"/>
    <a:srgbClr val="F29000"/>
    <a:srgbClr val="FFB84F"/>
    <a:srgbClr val="FFC165"/>
    <a:srgbClr val="FE9700"/>
    <a:srgbClr val="FF9900"/>
    <a:srgbClr val="00C09B"/>
    <a:srgbClr val="DDFFF9"/>
    <a:srgbClr val="00D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24" autoAdjust="0"/>
  </p:normalViewPr>
  <p:slideViewPr>
    <p:cSldViewPr>
      <p:cViewPr varScale="1">
        <p:scale>
          <a:sx n="88" d="100"/>
          <a:sy n="88" d="100"/>
        </p:scale>
        <p:origin x="131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17FBB-B2C8-46B3-BA9C-1862CC0C4F31}" type="datetimeFigureOut">
              <a:rPr lang="en-CA" smtClean="0"/>
              <a:pPr/>
              <a:t>2022-09-12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99275-DB89-4B66-9162-670025BE5B6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y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99275-DB89-4B66-9162-670025BE5B6F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y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99275-DB89-4B66-9162-670025BE5B6F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grpSp>
        <p:nvGrpSpPr>
          <p:cNvPr id="13" name="Group 12"/>
          <p:cNvGrpSpPr/>
          <p:nvPr/>
        </p:nvGrpSpPr>
        <p:grpSpPr>
          <a:xfrm>
            <a:off x="84982" y="659588"/>
            <a:ext cx="8906618" cy="5426088"/>
            <a:chOff x="84982" y="659588"/>
            <a:chExt cx="8906618" cy="5426088"/>
          </a:xfrm>
        </p:grpSpPr>
        <p:grpSp>
          <p:nvGrpSpPr>
            <p:cNvPr id="19" name="Group 18"/>
            <p:cNvGrpSpPr/>
            <p:nvPr/>
          </p:nvGrpSpPr>
          <p:grpSpPr>
            <a:xfrm>
              <a:off x="84982" y="659588"/>
              <a:ext cx="8906618" cy="5426088"/>
              <a:chOff x="84982" y="762000"/>
              <a:chExt cx="8906618" cy="5426088"/>
            </a:xfrm>
          </p:grpSpPr>
          <p:pic>
            <p:nvPicPr>
              <p:cNvPr id="1026" name="Picture 2" descr="C:\Users\мм\Desktop\Math 5-glukh 2\127342281-online-internet-courses-tutorial-web-education-concept-vector-flat-cartoon-design-graphic-illustrat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84982" y="762000"/>
                <a:ext cx="8906618" cy="54260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15" name="Picture 2" descr="C:\Users\мм\Desktop\Math 5-glukh 2\127342281-online-internet-courses-tutorial-web-education-concept-vector-flat-cartoon-design-graphic-illustrat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8345" t="52292" r="26522" b="36805"/>
              <a:stretch>
                <a:fillRect/>
              </a:stretch>
            </p:blipFill>
            <p:spPr bwMode="auto">
              <a:xfrm>
                <a:off x="6166800" y="2667000"/>
                <a:ext cx="462600" cy="591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17" name="Picture 2" descr="C:\Users\мм\Desktop\Math 5-glukh 2\127342281-online-internet-courses-tutorial-web-education-concept-vector-flat-cartoon-design-graphic-illustrati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2356" t="53364" r="31655" b="42423"/>
              <a:stretch>
                <a:fillRect/>
              </a:stretch>
            </p:blipFill>
            <p:spPr bwMode="auto">
              <a:xfrm>
                <a:off x="5638800" y="3200400"/>
                <a:ext cx="533400" cy="685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914400" y="5410200"/>
              <a:ext cx="3276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828800" y="3087469"/>
            <a:ext cx="1981200" cy="615553"/>
          </a:xfrm>
          <a:prstGeom prst="rect">
            <a:avLst/>
          </a:prstGeom>
          <a:solidFill>
            <a:srgbClr val="FFDAD1"/>
          </a:solidFill>
          <a:ln>
            <a:solidFill>
              <a:srgbClr val="FF8669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ln w="0">
                  <a:solidFill>
                    <a:srgbClr val="F22E00"/>
                  </a:solidFill>
                </a:ln>
                <a:solidFill>
                  <a:srgbClr val="FF998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chemeClr val="bg1"/>
                  </a:solidFill>
                </a:uFill>
                <a:latin typeface="Courier Unicode" pitchFamily="18" charset="0"/>
              </a:rPr>
              <a:t>ԴԱՍ 12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200" y="625858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Գայանե Սիմոնյան</a:t>
            </a:r>
          </a:p>
          <a:p>
            <a:r>
              <a:rPr lang="en-CA" sz="1400" b="1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Կոտայքի</a:t>
            </a:r>
            <a:r>
              <a:rPr lang="en-CA" sz="1400" b="1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 </a:t>
            </a:r>
            <a:r>
              <a:rPr lang="en-CA" sz="1400" b="1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մարզի</a:t>
            </a:r>
            <a:r>
              <a:rPr lang="en-CA" sz="1400" b="1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 </a:t>
            </a:r>
            <a:r>
              <a:rPr lang="en-CA" sz="1400" b="1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Ակունքի</a:t>
            </a:r>
            <a:r>
              <a:rPr lang="en-CA" sz="1400" b="1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 </a:t>
            </a:r>
            <a:r>
              <a:rPr lang="en-CA" sz="1400" b="1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միջն</a:t>
            </a:r>
            <a:r>
              <a:rPr lang="en-CA" sz="1400" b="1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. </a:t>
            </a:r>
            <a:r>
              <a:rPr lang="en-CA" sz="1400" b="1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դպրոց</a:t>
            </a:r>
            <a:endParaRPr lang="en-CA" sz="1400" b="1" dirty="0"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Courier Unicode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62400" y="228600"/>
            <a:ext cx="4648200" cy="646331"/>
          </a:xfrm>
          <a:prstGeom prst="rect">
            <a:avLst/>
          </a:prstGeom>
          <a:solidFill>
            <a:srgbClr val="FFDAD1"/>
          </a:solidFill>
          <a:ln>
            <a:solidFill>
              <a:srgbClr val="FF8669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spc="300" dirty="0" smtClean="0">
                <a:ln w="0">
                  <a:solidFill>
                    <a:srgbClr val="F22E00"/>
                  </a:solidFill>
                </a:ln>
                <a:solidFill>
                  <a:srgbClr val="FF9981"/>
                </a:solidFill>
                <a:uFill>
                  <a:solidFill>
                    <a:schemeClr val="bg1"/>
                  </a:solidFill>
                </a:uFill>
                <a:latin typeface="Courier Unicode" pitchFamily="18" charset="0"/>
              </a:rPr>
              <a:t>ՄԱԹԵՄԱՏԻԿԱ 5</a:t>
            </a:r>
            <a:endParaRPr lang="en-CA" sz="3200" b="1" spc="300" dirty="0">
              <a:ln w="0">
                <a:solidFill>
                  <a:srgbClr val="F22E00"/>
                </a:solidFill>
              </a:ln>
              <a:solidFill>
                <a:srgbClr val="FF9981"/>
              </a:solidFill>
              <a:uFill>
                <a:solidFill>
                  <a:schemeClr val="bg1"/>
                </a:solidFill>
              </a:uFill>
              <a:latin typeface="Courier Unicod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733800"/>
            <a:ext cx="419100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-150" dirty="0" smtClean="0">
                <a:ln w="0">
                  <a:solidFill>
                    <a:srgbClr val="00A283"/>
                  </a:solidFill>
                </a:ln>
                <a:solidFill>
                  <a:srgbClr val="00F2C4"/>
                </a:solidFill>
                <a:uFill>
                  <a:solidFill>
                    <a:schemeClr val="bg1"/>
                  </a:solidFill>
                </a:uFill>
                <a:latin typeface="Courier Unicode" pitchFamily="18" charset="0"/>
              </a:rPr>
              <a:t>ԲԱԶՄԱՊԱՏԿՄԱՆ ՏԵՂԱՓՈԽԱԿԱՆ ՕՐԵՆՔԸ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pic>
        <p:nvPicPr>
          <p:cNvPr id="1026" name="Picture 2" descr="C:\Users\мм\Desktop\Снимок.PNG"/>
          <p:cNvPicPr>
            <a:picLocks noChangeAspect="1" noChangeArrowheads="1"/>
          </p:cNvPicPr>
          <p:nvPr/>
        </p:nvPicPr>
        <p:blipFill>
          <a:blip r:embed="rId2" cstate="print">
            <a:lum bright="15000"/>
          </a:blip>
          <a:srcRect l="1130" t="2439" r="924" b="2439"/>
          <a:stretch>
            <a:fillRect/>
          </a:stretch>
        </p:blipFill>
        <p:spPr bwMode="auto">
          <a:xfrm>
            <a:off x="304800" y="685800"/>
            <a:ext cx="8077200" cy="2971800"/>
          </a:xfrm>
          <a:prstGeom prst="rect">
            <a:avLst/>
          </a:prstGeom>
          <a:noFill/>
          <a:ln w="0">
            <a:solidFill>
              <a:srgbClr val="00B08E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038600" y="152400"/>
            <a:ext cx="4800600" cy="584775"/>
          </a:xfrm>
          <a:prstGeom prst="rect">
            <a:avLst/>
          </a:prstGeom>
          <a:solidFill>
            <a:srgbClr val="FFEFEB"/>
          </a:solidFill>
          <a:ln>
            <a:solidFill>
              <a:srgbClr val="FF8669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spc="-150" dirty="0" smtClean="0">
                <a:ln w="0">
                  <a:solidFill>
                    <a:srgbClr val="F22E00"/>
                  </a:solidFill>
                </a:ln>
                <a:solidFill>
                  <a:srgbClr val="FF9981"/>
                </a:solidFill>
                <a:uFill>
                  <a:solidFill>
                    <a:schemeClr val="bg1"/>
                  </a:solidFill>
                </a:uFill>
                <a:latin typeface="Courier Unicode" pitchFamily="18" charset="0"/>
              </a:rPr>
              <a:t>Բազմապատկման աղյուսակ</a:t>
            </a:r>
            <a:endParaRPr lang="en-CA" sz="2800" b="1" spc="-150" dirty="0">
              <a:ln w="0">
                <a:solidFill>
                  <a:srgbClr val="F22E00"/>
                </a:solidFill>
              </a:ln>
              <a:solidFill>
                <a:srgbClr val="FF9981"/>
              </a:solidFill>
              <a:uFill>
                <a:solidFill>
                  <a:schemeClr val="bg1"/>
                </a:solidFill>
              </a:uFill>
              <a:latin typeface="Courier Unicode" pitchFamily="18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3860400" y="990600"/>
            <a:ext cx="864000" cy="4120800"/>
            <a:chOff x="2362200" y="1503000"/>
            <a:chExt cx="990600" cy="4120800"/>
          </a:xfrm>
          <a:effectLst/>
        </p:grpSpPr>
        <p:sp>
          <p:nvSpPr>
            <p:cNvPr id="19" name="Rectangle 18"/>
            <p:cNvSpPr/>
            <p:nvPr/>
          </p:nvSpPr>
          <p:spPr>
            <a:xfrm>
              <a:off x="2362200" y="1503000"/>
              <a:ext cx="990600" cy="304800"/>
            </a:xfrm>
            <a:prstGeom prst="rect">
              <a:avLst/>
            </a:prstGeom>
            <a:noFill/>
            <a:ln w="38100">
              <a:solidFill>
                <a:srgbClr val="FF552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895600" y="1807800"/>
              <a:ext cx="0" cy="3816000"/>
            </a:xfrm>
            <a:prstGeom prst="line">
              <a:avLst/>
            </a:prstGeom>
            <a:ln w="38100">
              <a:solidFill>
                <a:srgbClr val="FF552D"/>
              </a:solidFill>
              <a:headEnd type="oval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/>
          <p:cNvGrpSpPr/>
          <p:nvPr/>
        </p:nvGrpSpPr>
        <p:grpSpPr>
          <a:xfrm>
            <a:off x="1117200" y="1962000"/>
            <a:ext cx="864000" cy="3139200"/>
            <a:chOff x="2438400" y="1579200"/>
            <a:chExt cx="990600" cy="3241289"/>
          </a:xfrm>
          <a:effectLst/>
        </p:grpSpPr>
        <p:sp>
          <p:nvSpPr>
            <p:cNvPr id="22" name="Rectangle 21"/>
            <p:cNvSpPr/>
            <p:nvPr/>
          </p:nvSpPr>
          <p:spPr>
            <a:xfrm>
              <a:off x="2438400" y="1579200"/>
              <a:ext cx="990600" cy="304800"/>
            </a:xfrm>
            <a:prstGeom prst="rect">
              <a:avLst/>
            </a:prstGeom>
            <a:noFill/>
            <a:ln w="38100">
              <a:solidFill>
                <a:srgbClr val="FF552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992173" y="1884000"/>
              <a:ext cx="0" cy="2936489"/>
            </a:xfrm>
            <a:prstGeom prst="line">
              <a:avLst/>
            </a:prstGeom>
            <a:ln w="38100">
              <a:solidFill>
                <a:srgbClr val="FF552D"/>
              </a:solidFill>
              <a:headEnd type="oval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3581400" y="5097959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0">
                  <a:solidFill>
                    <a:srgbClr val="FA3000"/>
                  </a:solidFill>
                </a:ln>
                <a:solidFill>
                  <a:srgbClr val="FF7A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5 · 2 </a:t>
            </a:r>
            <a:endParaRPr lang="en-CA" sz="4000" b="1" i="1" dirty="0">
              <a:ln w="0">
                <a:solidFill>
                  <a:srgbClr val="FA3000"/>
                </a:solidFill>
              </a:ln>
              <a:solidFill>
                <a:srgbClr val="FF7A5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19200" y="5097959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0">
                  <a:solidFill>
                    <a:srgbClr val="FA3000"/>
                  </a:solidFill>
                </a:ln>
                <a:solidFill>
                  <a:srgbClr val="FF7A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2 · 5 </a:t>
            </a:r>
            <a:endParaRPr lang="en-CA" sz="4000" b="1" i="1" dirty="0">
              <a:ln w="0">
                <a:solidFill>
                  <a:srgbClr val="FA3000"/>
                </a:solidFill>
              </a:ln>
              <a:solidFill>
                <a:srgbClr val="FF7A5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43200" y="502027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0">
                  <a:solidFill>
                    <a:srgbClr val="00A283"/>
                  </a:solidFill>
                </a:ln>
                <a:solidFill>
                  <a:srgbClr val="00F2C4"/>
                </a:solidFill>
                <a:latin typeface="Sylfaen" pitchFamily="18" charset="0"/>
              </a:rPr>
              <a:t>=</a:t>
            </a:r>
            <a:endParaRPr lang="en-CA" sz="4800" b="1" i="1" dirty="0">
              <a:ln w="0">
                <a:solidFill>
                  <a:srgbClr val="00A283"/>
                </a:solidFill>
              </a:ln>
              <a:solidFill>
                <a:srgbClr val="00F2C4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1000" y="6028492"/>
            <a:ext cx="533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 smtClean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Բազմապատկման  այս  հ</a:t>
            </a:r>
            <a:r>
              <a:rPr lang="hy-AM" sz="1900" b="1" i="1" dirty="0" smtClean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ատկություն</a:t>
            </a:r>
            <a:r>
              <a:rPr lang="ru-RU" sz="1900" b="1" i="1" dirty="0" smtClean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ը  ճիշտ  է  ցանկացած  երկու  բնական  թվերի  համար:</a:t>
            </a:r>
            <a:endParaRPr lang="en-CA" sz="1900" b="1" i="1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pic>
        <p:nvPicPr>
          <p:cNvPr id="37" name="Picture 2" descr="C:\Users\мм\Desktop\Math 5-glukh 2\127342281-online-internet-courses-tutorial-web-education-concept-vector-flat-cartoon-design-graphic-illustrati.jpg"/>
          <p:cNvPicPr>
            <a:picLocks noChangeAspect="1" noChangeArrowheads="1"/>
          </p:cNvPicPr>
          <p:nvPr/>
        </p:nvPicPr>
        <p:blipFill>
          <a:blip r:embed="rId3" cstate="print"/>
          <a:srcRect l="13370" r="22417"/>
          <a:stretch>
            <a:fillRect/>
          </a:stretch>
        </p:blipFill>
        <p:spPr bwMode="auto">
          <a:xfrm>
            <a:off x="5979696" y="4114800"/>
            <a:ext cx="3088104" cy="266699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5334000" y="4059070"/>
            <a:ext cx="13716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0">
                  <a:solidFill>
                    <a:srgbClr val="00A283"/>
                  </a:solidFill>
                </a:ln>
                <a:solidFill>
                  <a:srgbClr val="00F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7 · 4 </a:t>
            </a:r>
            <a:endParaRPr lang="en-CA" sz="4000" b="1" i="1" dirty="0">
              <a:ln w="0">
                <a:solidFill>
                  <a:srgbClr val="00A283"/>
                </a:solidFill>
              </a:ln>
              <a:solidFill>
                <a:srgbClr val="00F2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71800" y="405907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0">
                  <a:solidFill>
                    <a:srgbClr val="00A283"/>
                  </a:solidFill>
                </a:ln>
                <a:solidFill>
                  <a:srgbClr val="00F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4 · 7 </a:t>
            </a:r>
            <a:endParaRPr lang="en-CA" sz="4000" b="1" i="1" dirty="0">
              <a:ln w="0">
                <a:solidFill>
                  <a:srgbClr val="00A283"/>
                </a:solidFill>
              </a:ln>
              <a:solidFill>
                <a:srgbClr val="00F2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31600" y="3953470"/>
            <a:ext cx="973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0">
                  <a:solidFill>
                    <a:srgbClr val="E2AC00"/>
                  </a:solidFill>
                </a:ln>
                <a:solidFill>
                  <a:srgbClr val="FFD757"/>
                </a:solidFill>
                <a:latin typeface="Sylfaen" pitchFamily="18" charset="0"/>
              </a:rPr>
              <a:t> =</a:t>
            </a:r>
            <a:endParaRPr lang="en-CA" sz="4800" b="1" i="1" dirty="0">
              <a:ln w="0">
                <a:solidFill>
                  <a:srgbClr val="E2AC00"/>
                </a:solidFill>
              </a:ln>
              <a:solidFill>
                <a:srgbClr val="FFD757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grpSp>
        <p:nvGrpSpPr>
          <p:cNvPr id="5" name="Group 33"/>
          <p:cNvGrpSpPr/>
          <p:nvPr/>
        </p:nvGrpSpPr>
        <p:grpSpPr>
          <a:xfrm>
            <a:off x="2946000" y="2590800"/>
            <a:ext cx="864000" cy="1524000"/>
            <a:chOff x="2362200" y="1503000"/>
            <a:chExt cx="990600" cy="1524000"/>
          </a:xfrm>
          <a:effectLst/>
        </p:grpSpPr>
        <p:sp>
          <p:nvSpPr>
            <p:cNvPr id="35" name="Rectangle 34"/>
            <p:cNvSpPr/>
            <p:nvPr/>
          </p:nvSpPr>
          <p:spPr>
            <a:xfrm>
              <a:off x="2362200" y="1503000"/>
              <a:ext cx="990600" cy="304800"/>
            </a:xfrm>
            <a:prstGeom prst="rect">
              <a:avLst/>
            </a:prstGeom>
            <a:noFill/>
            <a:ln w="38100">
              <a:solidFill>
                <a:srgbClr val="FFCB2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895600" y="1807800"/>
              <a:ext cx="0" cy="1219200"/>
            </a:xfrm>
            <a:prstGeom prst="line">
              <a:avLst/>
            </a:prstGeom>
            <a:ln w="38100">
              <a:solidFill>
                <a:srgbClr val="FFCB25"/>
              </a:solidFill>
              <a:headEnd type="oval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76200" y="57912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Նկատենք,  որ  երկու  միանիշ  թվերի  արտադրյալը  արտադրիչների  տեղափոխության  դեպքում  չի  փոխվում</a:t>
            </a:r>
            <a:r>
              <a:rPr lang="hy-AM" b="1" i="1" dirty="0" smtClean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:</a:t>
            </a:r>
            <a:endParaRPr lang="en-CA" b="1" i="1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grpSp>
        <p:nvGrpSpPr>
          <p:cNvPr id="4" name="Group 36"/>
          <p:cNvGrpSpPr/>
          <p:nvPr/>
        </p:nvGrpSpPr>
        <p:grpSpPr>
          <a:xfrm>
            <a:off x="5652000" y="1620000"/>
            <a:ext cx="864000" cy="2482800"/>
            <a:chOff x="2362200" y="1503000"/>
            <a:chExt cx="990600" cy="2482800"/>
          </a:xfrm>
          <a:effectLst/>
        </p:grpSpPr>
        <p:sp>
          <p:nvSpPr>
            <p:cNvPr id="38" name="Rectangle 37"/>
            <p:cNvSpPr/>
            <p:nvPr/>
          </p:nvSpPr>
          <p:spPr>
            <a:xfrm>
              <a:off x="2362200" y="1503000"/>
              <a:ext cx="990600" cy="304800"/>
            </a:xfrm>
            <a:prstGeom prst="rect">
              <a:avLst/>
            </a:prstGeom>
            <a:noFill/>
            <a:ln w="38100">
              <a:solidFill>
                <a:srgbClr val="FFCB2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2895600" y="1807800"/>
              <a:ext cx="0" cy="2178000"/>
            </a:xfrm>
            <a:prstGeom prst="line">
              <a:avLst/>
            </a:prstGeom>
            <a:ln w="38100">
              <a:solidFill>
                <a:srgbClr val="FFCB25"/>
              </a:solidFill>
              <a:headEnd type="oval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/>
      <p:bldP spid="29" grpId="0"/>
      <p:bldP spid="31" grpId="0"/>
      <p:bldP spid="47" grpId="0"/>
      <p:bldP spid="40" grpId="0" animBg="1"/>
      <p:bldP spid="41" grpId="0"/>
      <p:bldP spid="42" grpId="0" animBg="1"/>
      <p:bldP spid="43" grpId="0"/>
      <p:bldP spid="4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69" name="Rectangle 68"/>
          <p:cNvSpPr/>
          <p:nvPr/>
        </p:nvSpPr>
        <p:spPr>
          <a:xfrm rot="5400000">
            <a:off x="1905000" y="4191000"/>
            <a:ext cx="2895600" cy="1676400"/>
          </a:xfrm>
          <a:prstGeom prst="rect">
            <a:avLst/>
          </a:prstGeom>
          <a:solidFill>
            <a:schemeClr val="bg1"/>
          </a:solidFill>
          <a:ln w="34925">
            <a:solidFill>
              <a:srgbClr val="00C09B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68" name="Rectangle 67"/>
          <p:cNvSpPr/>
          <p:nvPr/>
        </p:nvSpPr>
        <p:spPr>
          <a:xfrm>
            <a:off x="2438400" y="1524000"/>
            <a:ext cx="2895600" cy="1676400"/>
          </a:xfrm>
          <a:prstGeom prst="rect">
            <a:avLst/>
          </a:prstGeom>
          <a:solidFill>
            <a:schemeClr val="bg1"/>
          </a:solidFill>
          <a:ln w="34925">
            <a:solidFill>
              <a:srgbClr val="00C09B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8458200" cy="923330"/>
          </a:xfrm>
          <a:prstGeom prst="rect">
            <a:avLst/>
          </a:prstGeom>
          <a:solidFill>
            <a:srgbClr val="DDFFF9"/>
          </a:solidFill>
          <a:ln>
            <a:solidFill>
              <a:srgbClr val="00C09B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i="1" dirty="0" smtClean="0">
                <a:ln w="0">
                  <a:noFill/>
                </a:ln>
                <a:uFill>
                  <a:solidFill>
                    <a:schemeClr val="bg1"/>
                  </a:solidFill>
                </a:uFill>
                <a:latin typeface="Sylfaen" pitchFamily="18" charset="0"/>
              </a:rPr>
              <a:t>Բանն  այն  է,  որ  երկու  թվերի  արտադրյալը  կարելի  է  ներկայացնել  որպես  </a:t>
            </a:r>
            <a:r>
              <a:rPr lang="ru-RU" b="1" i="1" dirty="0" smtClean="0">
                <a:ln w="0">
                  <a:noFill/>
                </a:ln>
                <a:uFill>
                  <a:solidFill>
                    <a:schemeClr val="bg1"/>
                  </a:solidFill>
                </a:uFill>
                <a:latin typeface="Sylfaen" pitchFamily="18" charset="0"/>
                <a:ea typeface="Cambria Math"/>
              </a:rPr>
              <a:t>«ուղղանկյունաձև» </a:t>
            </a:r>
            <a:r>
              <a:rPr lang="ru-RU" i="1" dirty="0" smtClean="0">
                <a:ln w="0">
                  <a:noFill/>
                </a:ln>
                <a:uFill>
                  <a:solidFill>
                    <a:schemeClr val="bg1"/>
                  </a:solidFill>
                </a:uFill>
                <a:latin typeface="Sylfaen" pitchFamily="18" charset="0"/>
                <a:ea typeface="Cambria Math"/>
              </a:rPr>
              <a:t> դասավորված  մեկերի  գումար,  որում  տողերի  քանակը  հավասար  է   առաջին  արտադրիչին,  իսկ  սյուների  քանակը`  երկրորդին:  </a:t>
            </a:r>
            <a:r>
              <a:rPr lang="ru-RU" b="1" i="1" dirty="0" smtClean="0">
                <a:ln w="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</a:t>
            </a:r>
            <a:endParaRPr lang="ru-RU" i="1" dirty="0">
              <a:ln w="0">
                <a:noFill/>
              </a:ln>
              <a:uFill>
                <a:solidFill>
                  <a:schemeClr val="bg1"/>
                </a:solidFill>
              </a:uFill>
              <a:latin typeface="Sylfae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812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0">
                  <a:solidFill>
                    <a:srgbClr val="00A283"/>
                  </a:solidFill>
                </a:ln>
                <a:solidFill>
                  <a:srgbClr val="00F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3 · 5 =</a:t>
            </a:r>
            <a:endParaRPr lang="en-CA" sz="3600" b="1" i="1" dirty="0">
              <a:ln w="0">
                <a:solidFill>
                  <a:srgbClr val="00A283"/>
                </a:solidFill>
              </a:ln>
              <a:solidFill>
                <a:srgbClr val="00F2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4886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14526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+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14838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14478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+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14838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14478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+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14838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14478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+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14838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pic>
        <p:nvPicPr>
          <p:cNvPr id="15" name="Picture 2" descr="C:\Users\мм\Desktop\Math 5-glukh 2\127342281-online-internet-courses-tutorial-web-education-concept-vector-flat-cartoon-design-graphic-illustrati.jpg"/>
          <p:cNvPicPr>
            <a:picLocks noChangeAspect="1" noChangeArrowheads="1"/>
          </p:cNvPicPr>
          <p:nvPr/>
        </p:nvPicPr>
        <p:blipFill>
          <a:blip r:embed="rId2" cstate="print"/>
          <a:srcRect l="13370" r="22417"/>
          <a:stretch>
            <a:fillRect/>
          </a:stretch>
        </p:blipFill>
        <p:spPr bwMode="auto">
          <a:xfrm>
            <a:off x="5891464" y="4038600"/>
            <a:ext cx="3176336" cy="274319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514600" y="2044086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2008086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+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2039286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0" y="2003286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+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3800" y="2039286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8600" y="2003286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+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2039286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003286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+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0" y="2039286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4600" y="26316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9400" y="25956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+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4200" y="26268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9000" y="25908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+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33800" y="26268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25908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+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43400" y="26268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8200" y="25908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+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3000" y="26268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57400" y="1676400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0">
                  <a:solidFill>
                    <a:srgbClr val="00A283"/>
                  </a:solidFill>
                </a:ln>
                <a:solidFill>
                  <a:srgbClr val="00F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+</a:t>
            </a:r>
            <a:endParaRPr lang="en-CA" sz="3600" b="1" i="1" dirty="0">
              <a:ln w="0">
                <a:solidFill>
                  <a:srgbClr val="00A283"/>
                </a:solidFill>
              </a:ln>
              <a:solidFill>
                <a:srgbClr val="00F2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57400" y="226391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0">
                  <a:solidFill>
                    <a:srgbClr val="00A283"/>
                  </a:solidFill>
                </a:ln>
                <a:solidFill>
                  <a:srgbClr val="00F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+</a:t>
            </a:r>
            <a:endParaRPr lang="en-CA" sz="3600" b="1" i="1" dirty="0">
              <a:ln w="0">
                <a:solidFill>
                  <a:srgbClr val="00A283"/>
                </a:solidFill>
              </a:ln>
              <a:solidFill>
                <a:srgbClr val="00F2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4000" y="19812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0">
                  <a:solidFill>
                    <a:srgbClr val="00A283"/>
                  </a:solidFill>
                </a:ln>
                <a:solidFill>
                  <a:srgbClr val="00F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= 15</a:t>
            </a:r>
            <a:endParaRPr lang="en-CA" sz="3600" b="1" i="1" dirty="0">
              <a:ln w="0">
                <a:solidFill>
                  <a:srgbClr val="00A283"/>
                </a:solidFill>
              </a:ln>
              <a:solidFill>
                <a:srgbClr val="00F2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46261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0">
                  <a:solidFill>
                    <a:srgbClr val="00A283"/>
                  </a:solidFill>
                </a:ln>
                <a:solidFill>
                  <a:srgbClr val="00F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3 · 5 =</a:t>
            </a:r>
            <a:endParaRPr lang="en-CA" sz="3600" b="1" i="1" dirty="0">
              <a:ln w="0">
                <a:solidFill>
                  <a:srgbClr val="00A283"/>
                </a:solidFill>
              </a:ln>
              <a:solidFill>
                <a:srgbClr val="00F2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90800" y="36208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95600" y="35848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+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0400" y="36160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05200" y="35800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+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0000" y="36160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90800" y="41556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95600" y="41196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+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00400" y="41508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05200" y="41148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+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10000" y="41508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90800" y="4709755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95600" y="4673755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+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00400" y="4704955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05200" y="4668955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+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10000" y="4704955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33600" y="3808669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0">
                  <a:solidFill>
                    <a:srgbClr val="00A283"/>
                  </a:solidFill>
                </a:ln>
                <a:solidFill>
                  <a:srgbClr val="00F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+</a:t>
            </a:r>
            <a:endParaRPr lang="en-CA" sz="3600" b="1" i="1" dirty="0">
              <a:ln w="0">
                <a:solidFill>
                  <a:srgbClr val="00A283"/>
                </a:solidFill>
              </a:ln>
              <a:solidFill>
                <a:srgbClr val="00F2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33600" y="4396183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0">
                  <a:solidFill>
                    <a:srgbClr val="00A283"/>
                  </a:solidFill>
                </a:ln>
                <a:solidFill>
                  <a:srgbClr val="00F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+</a:t>
            </a:r>
            <a:endParaRPr lang="en-CA" sz="3600" b="1" i="1" dirty="0">
              <a:ln w="0">
                <a:solidFill>
                  <a:srgbClr val="00A283"/>
                </a:solidFill>
              </a:ln>
              <a:solidFill>
                <a:srgbClr val="00F2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90800" y="52986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95600" y="52626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+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00400" y="52938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05200" y="52578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+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10000" y="52938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90800" y="58306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95600" y="57946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+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00400" y="58258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505200" y="57898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+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10000" y="58258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</a:t>
            </a:r>
            <a:endParaRPr lang="en-CA" sz="3200" b="1" i="1" dirty="0">
              <a:ln w="0">
                <a:solidFill>
                  <a:srgbClr val="DE2A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33600" y="4973755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0">
                  <a:solidFill>
                    <a:srgbClr val="00A283"/>
                  </a:solidFill>
                </a:ln>
                <a:solidFill>
                  <a:srgbClr val="00F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+</a:t>
            </a:r>
            <a:endParaRPr lang="en-CA" sz="3600" b="1" i="1" dirty="0">
              <a:ln w="0">
                <a:solidFill>
                  <a:srgbClr val="00A283"/>
                </a:solidFill>
              </a:ln>
              <a:solidFill>
                <a:srgbClr val="00F2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133600" y="554051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0">
                  <a:solidFill>
                    <a:srgbClr val="00A283"/>
                  </a:solidFill>
                </a:ln>
                <a:solidFill>
                  <a:srgbClr val="00F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+</a:t>
            </a:r>
            <a:endParaRPr lang="en-CA" sz="3600" b="1" i="1" dirty="0">
              <a:ln w="0">
                <a:solidFill>
                  <a:srgbClr val="00A283"/>
                </a:solidFill>
              </a:ln>
              <a:solidFill>
                <a:srgbClr val="00F2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191000" y="46261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0">
                  <a:solidFill>
                    <a:srgbClr val="00A283"/>
                  </a:solidFill>
                </a:ln>
                <a:solidFill>
                  <a:srgbClr val="00F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= 15</a:t>
            </a:r>
            <a:endParaRPr lang="en-CA" sz="3600" b="1" i="1" dirty="0">
              <a:ln w="0">
                <a:solidFill>
                  <a:srgbClr val="00A283"/>
                </a:solidFill>
              </a:ln>
              <a:solidFill>
                <a:srgbClr val="00F2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8" grpId="0" animBg="1"/>
      <p:bldP spid="3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Rectangle 50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grpSp>
        <p:nvGrpSpPr>
          <p:cNvPr id="521" name="Group 520"/>
          <p:cNvGrpSpPr/>
          <p:nvPr/>
        </p:nvGrpSpPr>
        <p:grpSpPr>
          <a:xfrm>
            <a:off x="3021675" y="1828800"/>
            <a:ext cx="5741325" cy="4038600"/>
            <a:chOff x="2819400" y="1828800"/>
            <a:chExt cx="5741325" cy="4038600"/>
          </a:xfrm>
        </p:grpSpPr>
        <p:grpSp>
          <p:nvGrpSpPr>
            <p:cNvPr id="498" name="Group 497"/>
            <p:cNvGrpSpPr/>
            <p:nvPr/>
          </p:nvGrpSpPr>
          <p:grpSpPr>
            <a:xfrm>
              <a:off x="2819400" y="1828800"/>
              <a:ext cx="5741324" cy="343426"/>
              <a:chOff x="1962000" y="1886667"/>
              <a:chExt cx="5740209" cy="399333"/>
            </a:xfrm>
          </p:grpSpPr>
          <p:grpSp>
            <p:nvGrpSpPr>
              <p:cNvPr id="403" name="Group 402"/>
              <p:cNvGrpSpPr>
                <a:grpSpLocks noChangeAspect="1"/>
              </p:cNvGrpSpPr>
              <p:nvPr/>
            </p:nvGrpSpPr>
            <p:grpSpPr>
              <a:xfrm>
                <a:off x="3403674" y="1886669"/>
                <a:ext cx="446995" cy="399331"/>
                <a:chOff x="1638000" y="2209800"/>
                <a:chExt cx="1116000" cy="996995"/>
              </a:xfrm>
            </p:grpSpPr>
            <p:sp>
              <p:nvSpPr>
                <p:cNvPr id="454" name="Round Same Side Corner Rectangle 453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55" name="Rounded Rectangle 454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56" name="Round Same Side Corner Rectangle 455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57" name="Rounded Rectangle 456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  <p:grpSp>
            <p:nvGrpSpPr>
              <p:cNvPr id="404" name="Group 403"/>
              <p:cNvGrpSpPr>
                <a:grpSpLocks noChangeAspect="1"/>
              </p:cNvGrpSpPr>
              <p:nvPr/>
            </p:nvGrpSpPr>
            <p:grpSpPr>
              <a:xfrm>
                <a:off x="3887117" y="1886667"/>
                <a:ext cx="446995" cy="399331"/>
                <a:chOff x="1638000" y="2209800"/>
                <a:chExt cx="1116000" cy="996995"/>
              </a:xfrm>
            </p:grpSpPr>
            <p:sp>
              <p:nvSpPr>
                <p:cNvPr id="450" name="Round Same Side Corner Rectangle 449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51" name="Rounded Rectangle 450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52" name="Round Same Side Corner Rectangle 451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53" name="Rounded Rectangle 452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  <p:grpSp>
            <p:nvGrpSpPr>
              <p:cNvPr id="405" name="Group 404"/>
              <p:cNvGrpSpPr>
                <a:grpSpLocks noChangeAspect="1"/>
              </p:cNvGrpSpPr>
              <p:nvPr/>
            </p:nvGrpSpPr>
            <p:grpSpPr>
              <a:xfrm>
                <a:off x="4360149" y="1886667"/>
                <a:ext cx="446995" cy="399331"/>
                <a:chOff x="1638000" y="2209800"/>
                <a:chExt cx="1116000" cy="996995"/>
              </a:xfrm>
            </p:grpSpPr>
            <p:sp>
              <p:nvSpPr>
                <p:cNvPr id="446" name="Round Same Side Corner Rectangle 445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47" name="Rounded Rectangle 446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48" name="Round Same Side Corner Rectangle 447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49" name="Rounded Rectangle 448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  <p:grpSp>
            <p:nvGrpSpPr>
              <p:cNvPr id="406" name="Group 405"/>
              <p:cNvGrpSpPr>
                <a:grpSpLocks noChangeAspect="1"/>
              </p:cNvGrpSpPr>
              <p:nvPr/>
            </p:nvGrpSpPr>
            <p:grpSpPr>
              <a:xfrm>
                <a:off x="4840790" y="1886667"/>
                <a:ext cx="446995" cy="399331"/>
                <a:chOff x="1638000" y="2209800"/>
                <a:chExt cx="1116000" cy="996995"/>
              </a:xfrm>
            </p:grpSpPr>
            <p:sp>
              <p:nvSpPr>
                <p:cNvPr id="442" name="Round Same Side Corner Rectangle 441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43" name="Rounded Rectangle 442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44" name="Round Same Side Corner Rectangle 443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45" name="Rounded Rectangle 444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  <p:grpSp>
            <p:nvGrpSpPr>
              <p:cNvPr id="407" name="Group 406"/>
              <p:cNvGrpSpPr>
                <a:grpSpLocks noChangeAspect="1"/>
              </p:cNvGrpSpPr>
              <p:nvPr/>
            </p:nvGrpSpPr>
            <p:grpSpPr>
              <a:xfrm>
                <a:off x="5322234" y="1886667"/>
                <a:ext cx="446995" cy="399331"/>
                <a:chOff x="1638000" y="2209800"/>
                <a:chExt cx="1116000" cy="996995"/>
              </a:xfrm>
            </p:grpSpPr>
            <p:sp>
              <p:nvSpPr>
                <p:cNvPr id="438" name="Round Same Side Corner Rectangle 437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39" name="Rounded Rectangle 438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40" name="Round Same Side Corner Rectangle 439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41" name="Rounded Rectangle 440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  <p:grpSp>
            <p:nvGrpSpPr>
              <p:cNvPr id="408" name="Group 407"/>
              <p:cNvGrpSpPr>
                <a:grpSpLocks noChangeAspect="1"/>
              </p:cNvGrpSpPr>
              <p:nvPr/>
            </p:nvGrpSpPr>
            <p:grpSpPr>
              <a:xfrm>
                <a:off x="5806879" y="1886667"/>
                <a:ext cx="446995" cy="399331"/>
                <a:chOff x="1638000" y="2209800"/>
                <a:chExt cx="1116000" cy="996995"/>
              </a:xfrm>
            </p:grpSpPr>
            <p:sp>
              <p:nvSpPr>
                <p:cNvPr id="434" name="Round Same Side Corner Rectangle 433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35" name="Rounded Rectangle 434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36" name="Round Same Side Corner Rectangle 435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37" name="Rounded Rectangle 436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  <p:grpSp>
            <p:nvGrpSpPr>
              <p:cNvPr id="409" name="Group 408"/>
              <p:cNvGrpSpPr>
                <a:grpSpLocks noChangeAspect="1"/>
              </p:cNvGrpSpPr>
              <p:nvPr/>
            </p:nvGrpSpPr>
            <p:grpSpPr>
              <a:xfrm>
                <a:off x="6293931" y="1886667"/>
                <a:ext cx="446995" cy="399331"/>
                <a:chOff x="1638000" y="2209800"/>
                <a:chExt cx="1116000" cy="996995"/>
              </a:xfrm>
            </p:grpSpPr>
            <p:sp>
              <p:nvSpPr>
                <p:cNvPr id="430" name="Round Same Side Corner Rectangle 429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31" name="Rounded Rectangle 430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32" name="Round Same Side Corner Rectangle 431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33" name="Rounded Rectangle 432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  <p:grpSp>
            <p:nvGrpSpPr>
              <p:cNvPr id="410" name="Group 409"/>
              <p:cNvGrpSpPr>
                <a:grpSpLocks noChangeAspect="1"/>
              </p:cNvGrpSpPr>
              <p:nvPr/>
            </p:nvGrpSpPr>
            <p:grpSpPr>
              <a:xfrm>
                <a:off x="6770568" y="1886667"/>
                <a:ext cx="446995" cy="399331"/>
                <a:chOff x="1638000" y="2209800"/>
                <a:chExt cx="1116000" cy="996995"/>
              </a:xfrm>
            </p:grpSpPr>
            <p:sp>
              <p:nvSpPr>
                <p:cNvPr id="426" name="Round Same Side Corner Rectangle 425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27" name="Rounded Rectangle 426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28" name="Round Same Side Corner Rectangle 427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29" name="Rounded Rectangle 428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  <p:grpSp>
            <p:nvGrpSpPr>
              <p:cNvPr id="411" name="Group 410"/>
              <p:cNvGrpSpPr>
                <a:grpSpLocks noChangeAspect="1"/>
              </p:cNvGrpSpPr>
              <p:nvPr/>
            </p:nvGrpSpPr>
            <p:grpSpPr>
              <a:xfrm>
                <a:off x="7255214" y="1886667"/>
                <a:ext cx="446995" cy="399331"/>
                <a:chOff x="1638000" y="2209800"/>
                <a:chExt cx="1116000" cy="996995"/>
              </a:xfrm>
            </p:grpSpPr>
            <p:sp>
              <p:nvSpPr>
                <p:cNvPr id="422" name="Round Same Side Corner Rectangle 421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23" name="Rounded Rectangle 422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24" name="Round Same Side Corner Rectangle 423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25" name="Rounded Rectangle 424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  <p:grpSp>
            <p:nvGrpSpPr>
              <p:cNvPr id="412" name="Group 411"/>
              <p:cNvGrpSpPr>
                <a:grpSpLocks noChangeAspect="1"/>
              </p:cNvGrpSpPr>
              <p:nvPr/>
            </p:nvGrpSpPr>
            <p:grpSpPr>
              <a:xfrm>
                <a:off x="2448000" y="1886669"/>
                <a:ext cx="446995" cy="399331"/>
                <a:chOff x="1638000" y="2209800"/>
                <a:chExt cx="1116000" cy="996995"/>
              </a:xfrm>
            </p:grpSpPr>
            <p:sp>
              <p:nvSpPr>
                <p:cNvPr id="418" name="Round Same Side Corner Rectangle 417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19" name="Rounded Rectangle 418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20" name="Round Same Side Corner Rectangle 419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21" name="Rounded Rectangle 420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  <p:grpSp>
            <p:nvGrpSpPr>
              <p:cNvPr id="413" name="Group 412"/>
              <p:cNvGrpSpPr>
                <a:grpSpLocks noChangeAspect="1"/>
              </p:cNvGrpSpPr>
              <p:nvPr/>
            </p:nvGrpSpPr>
            <p:grpSpPr>
              <a:xfrm>
                <a:off x="2931443" y="1886667"/>
                <a:ext cx="446995" cy="399331"/>
                <a:chOff x="1638000" y="2209800"/>
                <a:chExt cx="1116000" cy="996995"/>
              </a:xfrm>
            </p:grpSpPr>
            <p:sp>
              <p:nvSpPr>
                <p:cNvPr id="414" name="Round Same Side Corner Rectangle 413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15" name="Rounded Rectangle 414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16" name="Round Same Side Corner Rectangle 415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17" name="Rounded Rectangle 416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  <p:grpSp>
            <p:nvGrpSpPr>
              <p:cNvPr id="458" name="Group 457"/>
              <p:cNvGrpSpPr>
                <a:grpSpLocks noChangeAspect="1"/>
              </p:cNvGrpSpPr>
              <p:nvPr/>
            </p:nvGrpSpPr>
            <p:grpSpPr>
              <a:xfrm>
                <a:off x="1962000" y="1886669"/>
                <a:ext cx="446995" cy="399331"/>
                <a:chOff x="1638000" y="2209800"/>
                <a:chExt cx="1116000" cy="996995"/>
              </a:xfrm>
            </p:grpSpPr>
            <p:sp>
              <p:nvSpPr>
                <p:cNvPr id="459" name="Round Same Side Corner Rectangle 458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60" name="Rounded Rectangle 459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61" name="Round Same Side Corner Rectangle 460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62" name="Rounded Rectangle 461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</p:grpSp>
        <p:grpSp>
          <p:nvGrpSpPr>
            <p:cNvPr id="499" name="Group 498"/>
            <p:cNvGrpSpPr/>
            <p:nvPr/>
          </p:nvGrpSpPr>
          <p:grpSpPr>
            <a:xfrm>
              <a:off x="2819400" y="2340000"/>
              <a:ext cx="5741324" cy="360251"/>
              <a:chOff x="1962000" y="2438400"/>
              <a:chExt cx="5740209" cy="418896"/>
            </a:xfrm>
          </p:grpSpPr>
          <p:grpSp>
            <p:nvGrpSpPr>
              <p:cNvPr id="286" name="Group 285"/>
              <p:cNvGrpSpPr>
                <a:grpSpLocks noChangeAspect="1"/>
              </p:cNvGrpSpPr>
              <p:nvPr/>
            </p:nvGrpSpPr>
            <p:grpSpPr>
              <a:xfrm>
                <a:off x="2448000" y="2457963"/>
                <a:ext cx="5254209" cy="399333"/>
                <a:chOff x="663605" y="1828800"/>
                <a:chExt cx="7870795" cy="598200"/>
              </a:xfrm>
            </p:grpSpPr>
            <p:grpSp>
              <p:nvGrpSpPr>
                <p:cNvPr id="10" name="Group 9"/>
                <p:cNvGrpSpPr>
                  <a:grpSpLocks noChangeAspect="1"/>
                </p:cNvGrpSpPr>
                <p:nvPr/>
              </p:nvGrpSpPr>
              <p:grpSpPr>
                <a:xfrm>
                  <a:off x="2095203" y="1828803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4" name="Round Same Side Corner Rectangle 3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9" name="Rounded Rectangle 8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8" name="Round Same Side Corner Rectangle 7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7" name="Rounded Rectangle 6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1" name="Group 10"/>
                <p:cNvGrpSpPr>
                  <a:grpSpLocks noChangeAspect="1"/>
                </p:cNvGrpSpPr>
                <p:nvPr/>
              </p:nvGrpSpPr>
              <p:grpSpPr>
                <a:xfrm>
                  <a:off x="2819400" y="1828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2" name="Round Same Side Corner Rectangle 1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3" name="Rounded Rectangle 1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4" name="Round Same Side Corner Rectangle 1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5" name="Rounded Rectangle 1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6" name="Group 15"/>
                <p:cNvGrpSpPr>
                  <a:grpSpLocks noChangeAspect="1"/>
                </p:cNvGrpSpPr>
                <p:nvPr/>
              </p:nvGrpSpPr>
              <p:grpSpPr>
                <a:xfrm>
                  <a:off x="3528000" y="1828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7" name="Round Same Side Corner Rectangle 16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8" name="Rounded Rectangle 17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9" name="Round Same Side Corner Rectangle 18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0" name="Rounded Rectangle 19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1" name="Group 20"/>
                <p:cNvGrpSpPr>
                  <a:grpSpLocks noChangeAspect="1"/>
                </p:cNvGrpSpPr>
                <p:nvPr/>
              </p:nvGrpSpPr>
              <p:grpSpPr>
                <a:xfrm>
                  <a:off x="4248000" y="1828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2" name="Round Same Side Corner Rectangle 2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4" name="Round Same Side Corner Rectangle 2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6" name="Group 25"/>
                <p:cNvGrpSpPr>
                  <a:grpSpLocks noChangeAspect="1"/>
                </p:cNvGrpSpPr>
                <p:nvPr/>
              </p:nvGrpSpPr>
              <p:grpSpPr>
                <a:xfrm>
                  <a:off x="4969202" y="1828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7" name="Round Same Side Corner Rectangle 26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9" name="Round Same Side Corner Rectangle 28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0" name="Rounded Rectangle 29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31" name="Group 30"/>
                <p:cNvGrpSpPr>
                  <a:grpSpLocks noChangeAspect="1"/>
                </p:cNvGrpSpPr>
                <p:nvPr/>
              </p:nvGrpSpPr>
              <p:grpSpPr>
                <a:xfrm>
                  <a:off x="5695200" y="1828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2" name="Round Same Side Corner Rectangle 3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3" name="Rounded Rectangle 3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4" name="Round Same Side Corner Rectangle 3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5" name="Rounded Rectangle 3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36" name="Group 35"/>
                <p:cNvGrpSpPr>
                  <a:grpSpLocks noChangeAspect="1"/>
                </p:cNvGrpSpPr>
                <p:nvPr/>
              </p:nvGrpSpPr>
              <p:grpSpPr>
                <a:xfrm>
                  <a:off x="6424802" y="1828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7" name="Round Same Side Corner Rectangle 36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8" name="Rounded Rectangle 37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9" name="Round Same Side Corner Rectangle 38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40" name="Rounded Rectangle 39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41" name="Group 40"/>
                <p:cNvGrpSpPr>
                  <a:grpSpLocks noChangeAspect="1"/>
                </p:cNvGrpSpPr>
                <p:nvPr/>
              </p:nvGrpSpPr>
              <p:grpSpPr>
                <a:xfrm>
                  <a:off x="7138804" y="1828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42" name="Round Same Side Corner Rectangle 4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43" name="Rounded Rectangle 4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44" name="Round Same Side Corner Rectangle 4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45" name="Rounded Rectangle 4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46" name="Group 45"/>
                <p:cNvGrpSpPr>
                  <a:grpSpLocks noChangeAspect="1"/>
                </p:cNvGrpSpPr>
                <p:nvPr/>
              </p:nvGrpSpPr>
              <p:grpSpPr>
                <a:xfrm>
                  <a:off x="7864802" y="1828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47" name="Round Same Side Corner Rectangle 46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48" name="Rounded Rectangle 47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49" name="Round Same Side Corner Rectangle 48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50" name="Rounded Rectangle 49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51" name="Group 50"/>
                <p:cNvGrpSpPr>
                  <a:grpSpLocks noChangeAspect="1"/>
                </p:cNvGrpSpPr>
                <p:nvPr/>
              </p:nvGrpSpPr>
              <p:grpSpPr>
                <a:xfrm>
                  <a:off x="663605" y="1828803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52" name="Round Same Side Corner Rectangle 5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53" name="Rounded Rectangle 5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54" name="Round Same Side Corner Rectangle 5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55" name="Rounded Rectangle 5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56" name="Group 55"/>
                <p:cNvGrpSpPr>
                  <a:grpSpLocks noChangeAspect="1"/>
                </p:cNvGrpSpPr>
                <p:nvPr/>
              </p:nvGrpSpPr>
              <p:grpSpPr>
                <a:xfrm>
                  <a:off x="1387802" y="1828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57" name="Round Same Side Corner Rectangle 56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58" name="Rounded Rectangle 57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59" name="Round Same Side Corner Rectangle 58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60" name="Rounded Rectangle 59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</p:grpSp>
          <p:grpSp>
            <p:nvGrpSpPr>
              <p:cNvPr id="463" name="Group 462"/>
              <p:cNvGrpSpPr>
                <a:grpSpLocks noChangeAspect="1"/>
              </p:cNvGrpSpPr>
              <p:nvPr/>
            </p:nvGrpSpPr>
            <p:grpSpPr>
              <a:xfrm>
                <a:off x="1962000" y="2438400"/>
                <a:ext cx="446995" cy="399331"/>
                <a:chOff x="1638000" y="2209800"/>
                <a:chExt cx="1116000" cy="996995"/>
              </a:xfrm>
            </p:grpSpPr>
            <p:sp>
              <p:nvSpPr>
                <p:cNvPr id="464" name="Round Same Side Corner Rectangle 463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65" name="Rounded Rectangle 464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66" name="Round Same Side Corner Rectangle 465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67" name="Rounded Rectangle 466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</p:grpSp>
        <p:grpSp>
          <p:nvGrpSpPr>
            <p:cNvPr id="500" name="Group 499"/>
            <p:cNvGrpSpPr/>
            <p:nvPr/>
          </p:nvGrpSpPr>
          <p:grpSpPr>
            <a:xfrm>
              <a:off x="2819400" y="2866044"/>
              <a:ext cx="5741324" cy="348821"/>
              <a:chOff x="1962000" y="3087538"/>
              <a:chExt cx="5740209" cy="405606"/>
            </a:xfrm>
          </p:grpSpPr>
          <p:grpSp>
            <p:nvGrpSpPr>
              <p:cNvPr id="287" name="Group 286"/>
              <p:cNvGrpSpPr>
                <a:grpSpLocks noChangeAspect="1"/>
              </p:cNvGrpSpPr>
              <p:nvPr/>
            </p:nvGrpSpPr>
            <p:grpSpPr>
              <a:xfrm>
                <a:off x="2448000" y="3093811"/>
                <a:ext cx="5254209" cy="399333"/>
                <a:chOff x="663605" y="2590800"/>
                <a:chExt cx="7870795" cy="598200"/>
              </a:xfrm>
            </p:grpSpPr>
            <p:grpSp>
              <p:nvGrpSpPr>
                <p:cNvPr id="63" name="Group 62"/>
                <p:cNvGrpSpPr>
                  <a:grpSpLocks noChangeAspect="1"/>
                </p:cNvGrpSpPr>
                <p:nvPr/>
              </p:nvGrpSpPr>
              <p:grpSpPr>
                <a:xfrm>
                  <a:off x="2095203" y="2590803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14" name="Round Same Side Corner Rectangle 113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15" name="Rounded Rectangle 114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16" name="Round Same Side Corner Rectangle 115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17" name="Rounded Rectangle 116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64" name="Group 63"/>
                <p:cNvGrpSpPr>
                  <a:grpSpLocks noChangeAspect="1"/>
                </p:cNvGrpSpPr>
                <p:nvPr/>
              </p:nvGrpSpPr>
              <p:grpSpPr>
                <a:xfrm>
                  <a:off x="2819400" y="2590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10" name="Round Same Side Corner Rectangle 109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11" name="Rounded Rectangle 110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12" name="Round Same Side Corner Rectangle 111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13" name="Rounded Rectangle 112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65" name="Group 64"/>
                <p:cNvGrpSpPr>
                  <a:grpSpLocks noChangeAspect="1"/>
                </p:cNvGrpSpPr>
                <p:nvPr/>
              </p:nvGrpSpPr>
              <p:grpSpPr>
                <a:xfrm>
                  <a:off x="3528000" y="2590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06" name="Round Same Side Corner Rectangle 105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07" name="Rounded Rectangle 106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08" name="Round Same Side Corner Rectangle 107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09" name="Rounded Rectangle 108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66" name="Group 65"/>
                <p:cNvGrpSpPr>
                  <a:grpSpLocks noChangeAspect="1"/>
                </p:cNvGrpSpPr>
                <p:nvPr/>
              </p:nvGrpSpPr>
              <p:grpSpPr>
                <a:xfrm>
                  <a:off x="4248000" y="2590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02" name="Round Same Side Corner Rectangle 10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03" name="Rounded Rectangle 10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04" name="Round Same Side Corner Rectangle 10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05" name="Rounded Rectangle 10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67" name="Group 66"/>
                <p:cNvGrpSpPr>
                  <a:grpSpLocks noChangeAspect="1"/>
                </p:cNvGrpSpPr>
                <p:nvPr/>
              </p:nvGrpSpPr>
              <p:grpSpPr>
                <a:xfrm>
                  <a:off x="4969202" y="2590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98" name="Round Same Side Corner Rectangle 97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99" name="Rounded Rectangle 98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00" name="Round Same Side Corner Rectangle 99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01" name="Rounded Rectangle 100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68" name="Group 67"/>
                <p:cNvGrpSpPr>
                  <a:grpSpLocks noChangeAspect="1"/>
                </p:cNvGrpSpPr>
                <p:nvPr/>
              </p:nvGrpSpPr>
              <p:grpSpPr>
                <a:xfrm>
                  <a:off x="5695200" y="2590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94" name="Round Same Side Corner Rectangle 93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95" name="Rounded Rectangle 94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96" name="Round Same Side Corner Rectangle 95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97" name="Rounded Rectangle 96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69" name="Group 68"/>
                <p:cNvGrpSpPr>
                  <a:grpSpLocks noChangeAspect="1"/>
                </p:cNvGrpSpPr>
                <p:nvPr/>
              </p:nvGrpSpPr>
              <p:grpSpPr>
                <a:xfrm>
                  <a:off x="6424802" y="2590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90" name="Round Same Side Corner Rectangle 89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91" name="Rounded Rectangle 90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92" name="Round Same Side Corner Rectangle 91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93" name="Rounded Rectangle 92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70" name="Group 69"/>
                <p:cNvGrpSpPr>
                  <a:grpSpLocks noChangeAspect="1"/>
                </p:cNvGrpSpPr>
                <p:nvPr/>
              </p:nvGrpSpPr>
              <p:grpSpPr>
                <a:xfrm>
                  <a:off x="7138804" y="2590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86" name="Round Same Side Corner Rectangle 85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87" name="Rounded Rectangle 86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88" name="Round Same Side Corner Rectangle 87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89" name="Rounded Rectangle 88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71" name="Group 70"/>
                <p:cNvGrpSpPr>
                  <a:grpSpLocks noChangeAspect="1"/>
                </p:cNvGrpSpPr>
                <p:nvPr/>
              </p:nvGrpSpPr>
              <p:grpSpPr>
                <a:xfrm>
                  <a:off x="7864802" y="2590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82" name="Round Same Side Corner Rectangle 8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83" name="Rounded Rectangle 8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84" name="Round Same Side Corner Rectangle 8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85" name="Rounded Rectangle 8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72" name="Group 71"/>
                <p:cNvGrpSpPr>
                  <a:grpSpLocks noChangeAspect="1"/>
                </p:cNvGrpSpPr>
                <p:nvPr/>
              </p:nvGrpSpPr>
              <p:grpSpPr>
                <a:xfrm>
                  <a:off x="663605" y="2590803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78" name="Round Same Side Corner Rectangle 77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79" name="Rounded Rectangle 78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80" name="Round Same Side Corner Rectangle 79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81" name="Rounded Rectangle 80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73" name="Group 72"/>
                <p:cNvGrpSpPr>
                  <a:grpSpLocks noChangeAspect="1"/>
                </p:cNvGrpSpPr>
                <p:nvPr/>
              </p:nvGrpSpPr>
              <p:grpSpPr>
                <a:xfrm>
                  <a:off x="1387802" y="2590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74" name="Round Same Side Corner Rectangle 73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75" name="Rounded Rectangle 74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76" name="Round Same Side Corner Rectangle 75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77" name="Rounded Rectangle 76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</p:grpSp>
          <p:grpSp>
            <p:nvGrpSpPr>
              <p:cNvPr id="468" name="Group 467"/>
              <p:cNvGrpSpPr>
                <a:grpSpLocks noChangeAspect="1"/>
              </p:cNvGrpSpPr>
              <p:nvPr/>
            </p:nvGrpSpPr>
            <p:grpSpPr>
              <a:xfrm>
                <a:off x="1962000" y="3087538"/>
                <a:ext cx="446995" cy="399331"/>
                <a:chOff x="1638000" y="2209800"/>
                <a:chExt cx="1116000" cy="996995"/>
              </a:xfrm>
            </p:grpSpPr>
            <p:sp>
              <p:nvSpPr>
                <p:cNvPr id="469" name="Round Same Side Corner Rectangle 468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70" name="Rounded Rectangle 469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71" name="Round Same Side Corner Rectangle 470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72" name="Rounded Rectangle 471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</p:grpSp>
        <p:grpSp>
          <p:nvGrpSpPr>
            <p:cNvPr id="501" name="Group 500"/>
            <p:cNvGrpSpPr/>
            <p:nvPr/>
          </p:nvGrpSpPr>
          <p:grpSpPr>
            <a:xfrm>
              <a:off x="2819400" y="3378169"/>
              <a:ext cx="5741319" cy="355631"/>
              <a:chOff x="1962000" y="3715469"/>
              <a:chExt cx="5740204" cy="413524"/>
            </a:xfrm>
          </p:grpSpPr>
          <p:grpSp>
            <p:nvGrpSpPr>
              <p:cNvPr id="288" name="Group 287"/>
              <p:cNvGrpSpPr>
                <a:grpSpLocks noChangeAspect="1"/>
              </p:cNvGrpSpPr>
              <p:nvPr/>
            </p:nvGrpSpPr>
            <p:grpSpPr>
              <a:xfrm>
                <a:off x="2448000" y="3729660"/>
                <a:ext cx="5254204" cy="399333"/>
                <a:chOff x="663605" y="3352800"/>
                <a:chExt cx="7870795" cy="598200"/>
              </a:xfrm>
            </p:grpSpPr>
            <p:grpSp>
              <p:nvGrpSpPr>
                <p:cNvPr id="119" name="Group 118"/>
                <p:cNvGrpSpPr>
                  <a:grpSpLocks noChangeAspect="1"/>
                </p:cNvGrpSpPr>
                <p:nvPr/>
              </p:nvGrpSpPr>
              <p:grpSpPr>
                <a:xfrm>
                  <a:off x="2095203" y="3352803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70" name="Round Same Side Corner Rectangle 169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71" name="Rounded Rectangle 170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72" name="Round Same Side Corner Rectangle 171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73" name="Rounded Rectangle 172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20" name="Group 119"/>
                <p:cNvGrpSpPr>
                  <a:grpSpLocks noChangeAspect="1"/>
                </p:cNvGrpSpPr>
                <p:nvPr/>
              </p:nvGrpSpPr>
              <p:grpSpPr>
                <a:xfrm>
                  <a:off x="2819400" y="3352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66" name="Round Same Side Corner Rectangle 165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67" name="Rounded Rectangle 166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68" name="Round Same Side Corner Rectangle 167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69" name="Rounded Rectangle 168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21" name="Group 120"/>
                <p:cNvGrpSpPr>
                  <a:grpSpLocks noChangeAspect="1"/>
                </p:cNvGrpSpPr>
                <p:nvPr/>
              </p:nvGrpSpPr>
              <p:grpSpPr>
                <a:xfrm>
                  <a:off x="3528000" y="3352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62" name="Round Same Side Corner Rectangle 16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63" name="Rounded Rectangle 16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64" name="Round Same Side Corner Rectangle 16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65" name="Rounded Rectangle 16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22" name="Group 121"/>
                <p:cNvGrpSpPr>
                  <a:grpSpLocks noChangeAspect="1"/>
                </p:cNvGrpSpPr>
                <p:nvPr/>
              </p:nvGrpSpPr>
              <p:grpSpPr>
                <a:xfrm>
                  <a:off x="4248000" y="3352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58" name="Round Same Side Corner Rectangle 157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59" name="Rounded Rectangle 158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60" name="Round Same Side Corner Rectangle 159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61" name="Rounded Rectangle 160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23" name="Group 122"/>
                <p:cNvGrpSpPr>
                  <a:grpSpLocks noChangeAspect="1"/>
                </p:cNvGrpSpPr>
                <p:nvPr/>
              </p:nvGrpSpPr>
              <p:grpSpPr>
                <a:xfrm>
                  <a:off x="4969202" y="3352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54" name="Round Same Side Corner Rectangle 153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55" name="Rounded Rectangle 154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56" name="Round Same Side Corner Rectangle 155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57" name="Rounded Rectangle 156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24" name="Group 123"/>
                <p:cNvGrpSpPr>
                  <a:grpSpLocks noChangeAspect="1"/>
                </p:cNvGrpSpPr>
                <p:nvPr/>
              </p:nvGrpSpPr>
              <p:grpSpPr>
                <a:xfrm>
                  <a:off x="5695200" y="3352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50" name="Round Same Side Corner Rectangle 149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51" name="Rounded Rectangle 150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52" name="Round Same Side Corner Rectangle 151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53" name="Rounded Rectangle 152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25" name="Group 124"/>
                <p:cNvGrpSpPr>
                  <a:grpSpLocks noChangeAspect="1"/>
                </p:cNvGrpSpPr>
                <p:nvPr/>
              </p:nvGrpSpPr>
              <p:grpSpPr>
                <a:xfrm>
                  <a:off x="6424802" y="3352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46" name="Round Same Side Corner Rectangle 145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47" name="Rounded Rectangle 146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48" name="Round Same Side Corner Rectangle 147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49" name="Rounded Rectangle 148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26" name="Group 125"/>
                <p:cNvGrpSpPr>
                  <a:grpSpLocks noChangeAspect="1"/>
                </p:cNvGrpSpPr>
                <p:nvPr/>
              </p:nvGrpSpPr>
              <p:grpSpPr>
                <a:xfrm>
                  <a:off x="7138804" y="3352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42" name="Round Same Side Corner Rectangle 14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43" name="Rounded Rectangle 14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44" name="Round Same Side Corner Rectangle 14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45" name="Rounded Rectangle 14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27" name="Group 126"/>
                <p:cNvGrpSpPr>
                  <a:grpSpLocks noChangeAspect="1"/>
                </p:cNvGrpSpPr>
                <p:nvPr/>
              </p:nvGrpSpPr>
              <p:grpSpPr>
                <a:xfrm>
                  <a:off x="7864802" y="3352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38" name="Round Same Side Corner Rectangle 137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39" name="Rounded Rectangle 138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40" name="Round Same Side Corner Rectangle 139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41" name="Rounded Rectangle 140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28" name="Group 127"/>
                <p:cNvGrpSpPr>
                  <a:grpSpLocks noChangeAspect="1"/>
                </p:cNvGrpSpPr>
                <p:nvPr/>
              </p:nvGrpSpPr>
              <p:grpSpPr>
                <a:xfrm>
                  <a:off x="663605" y="3352803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34" name="Round Same Side Corner Rectangle 133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35" name="Rounded Rectangle 134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36" name="Round Same Side Corner Rectangle 135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37" name="Rounded Rectangle 136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29" name="Group 128"/>
                <p:cNvGrpSpPr>
                  <a:grpSpLocks noChangeAspect="1"/>
                </p:cNvGrpSpPr>
                <p:nvPr/>
              </p:nvGrpSpPr>
              <p:grpSpPr>
                <a:xfrm>
                  <a:off x="1387802" y="3352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30" name="Round Same Side Corner Rectangle 129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31" name="Rounded Rectangle 130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32" name="Round Same Side Corner Rectangle 131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33" name="Rounded Rectangle 132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</p:grpSp>
          <p:grpSp>
            <p:nvGrpSpPr>
              <p:cNvPr id="473" name="Group 472"/>
              <p:cNvGrpSpPr>
                <a:grpSpLocks noChangeAspect="1"/>
              </p:cNvGrpSpPr>
              <p:nvPr/>
            </p:nvGrpSpPr>
            <p:grpSpPr>
              <a:xfrm>
                <a:off x="1962000" y="3715469"/>
                <a:ext cx="446995" cy="399331"/>
                <a:chOff x="1638000" y="2209800"/>
                <a:chExt cx="1116000" cy="996995"/>
              </a:xfrm>
            </p:grpSpPr>
            <p:sp>
              <p:nvSpPr>
                <p:cNvPr id="474" name="Round Same Side Corner Rectangle 473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75" name="Rounded Rectangle 474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76" name="Round Same Side Corner Rectangle 475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77" name="Rounded Rectangle 476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</p:grpSp>
        <p:grpSp>
          <p:nvGrpSpPr>
            <p:cNvPr id="502" name="Group 501"/>
            <p:cNvGrpSpPr/>
            <p:nvPr/>
          </p:nvGrpSpPr>
          <p:grpSpPr>
            <a:xfrm>
              <a:off x="2819400" y="3919800"/>
              <a:ext cx="5741325" cy="347400"/>
              <a:chOff x="1962000" y="4370400"/>
              <a:chExt cx="5740210" cy="403953"/>
            </a:xfrm>
          </p:grpSpPr>
          <p:grpSp>
            <p:nvGrpSpPr>
              <p:cNvPr id="174" name="Group 173"/>
              <p:cNvGrpSpPr>
                <a:grpSpLocks noChangeAspect="1"/>
              </p:cNvGrpSpPr>
              <p:nvPr/>
            </p:nvGrpSpPr>
            <p:grpSpPr>
              <a:xfrm>
                <a:off x="2448000" y="4375020"/>
                <a:ext cx="5254210" cy="399333"/>
                <a:chOff x="206405" y="2209800"/>
                <a:chExt cx="7870795" cy="598200"/>
              </a:xfrm>
            </p:grpSpPr>
            <p:grpSp>
              <p:nvGrpSpPr>
                <p:cNvPr id="175" name="Group 174"/>
                <p:cNvGrpSpPr>
                  <a:grpSpLocks noChangeAspect="1"/>
                </p:cNvGrpSpPr>
                <p:nvPr/>
              </p:nvGrpSpPr>
              <p:grpSpPr>
                <a:xfrm>
                  <a:off x="1638003" y="2209803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26" name="Round Same Side Corner Rectangle 225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27" name="Rounded Rectangle 226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28" name="Round Same Side Corner Rectangle 227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29" name="Rounded Rectangle 228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76" name="Group 175"/>
                <p:cNvGrpSpPr>
                  <a:grpSpLocks noChangeAspect="1"/>
                </p:cNvGrpSpPr>
                <p:nvPr/>
              </p:nvGrpSpPr>
              <p:grpSpPr>
                <a:xfrm>
                  <a:off x="2362200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22" name="Round Same Side Corner Rectangle 22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23" name="Rounded Rectangle 22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24" name="Round Same Side Corner Rectangle 22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25" name="Rounded Rectangle 22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77" name="Group 176"/>
                <p:cNvGrpSpPr>
                  <a:grpSpLocks noChangeAspect="1"/>
                </p:cNvGrpSpPr>
                <p:nvPr/>
              </p:nvGrpSpPr>
              <p:grpSpPr>
                <a:xfrm>
                  <a:off x="30642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18" name="Round Same Side Corner Rectangle 217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19" name="Rounded Rectangle 218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20" name="Round Same Side Corner Rectangle 219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21" name="Rounded Rectangle 220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78" name="Group 177"/>
                <p:cNvGrpSpPr>
                  <a:grpSpLocks noChangeAspect="1"/>
                </p:cNvGrpSpPr>
                <p:nvPr/>
              </p:nvGrpSpPr>
              <p:grpSpPr>
                <a:xfrm>
                  <a:off x="3798000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14" name="Round Same Side Corner Rectangle 213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15" name="Rounded Rectangle 214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16" name="Round Same Side Corner Rectangle 215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17" name="Rounded Rectangle 216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79" name="Group 178"/>
                <p:cNvGrpSpPr>
                  <a:grpSpLocks noChangeAspect="1"/>
                </p:cNvGrpSpPr>
                <p:nvPr/>
              </p:nvGrpSpPr>
              <p:grpSpPr>
                <a:xfrm>
                  <a:off x="45120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10" name="Round Same Side Corner Rectangle 209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11" name="Rounded Rectangle 210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12" name="Round Same Side Corner Rectangle 211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13" name="Rounded Rectangle 212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80" name="Group 179"/>
                <p:cNvGrpSpPr>
                  <a:grpSpLocks noChangeAspect="1"/>
                </p:cNvGrpSpPr>
                <p:nvPr/>
              </p:nvGrpSpPr>
              <p:grpSpPr>
                <a:xfrm>
                  <a:off x="5238000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06" name="Round Same Side Corner Rectangle 205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07" name="Rounded Rectangle 206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08" name="Round Same Side Corner Rectangle 207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09" name="Rounded Rectangle 208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81" name="Group 180"/>
                <p:cNvGrpSpPr>
                  <a:grpSpLocks noChangeAspect="1"/>
                </p:cNvGrpSpPr>
                <p:nvPr/>
              </p:nvGrpSpPr>
              <p:grpSpPr>
                <a:xfrm>
                  <a:off x="59676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02" name="Round Same Side Corner Rectangle 20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03" name="Rounded Rectangle 20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04" name="Round Same Side Corner Rectangle 20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05" name="Rounded Rectangle 20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82" name="Group 181"/>
                <p:cNvGrpSpPr>
                  <a:grpSpLocks noChangeAspect="1"/>
                </p:cNvGrpSpPr>
                <p:nvPr/>
              </p:nvGrpSpPr>
              <p:grpSpPr>
                <a:xfrm>
                  <a:off x="6681604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98" name="Round Same Side Corner Rectangle 197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99" name="Rounded Rectangle 198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00" name="Round Same Side Corner Rectangle 199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01" name="Rounded Rectangle 200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83" name="Group 182"/>
                <p:cNvGrpSpPr>
                  <a:grpSpLocks noChangeAspect="1"/>
                </p:cNvGrpSpPr>
                <p:nvPr/>
              </p:nvGrpSpPr>
              <p:grpSpPr>
                <a:xfrm>
                  <a:off x="74076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94" name="Round Same Side Corner Rectangle 193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95" name="Rounded Rectangle 194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96" name="Round Same Side Corner Rectangle 195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97" name="Rounded Rectangle 196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84" name="Group 183"/>
                <p:cNvGrpSpPr>
                  <a:grpSpLocks noChangeAspect="1"/>
                </p:cNvGrpSpPr>
                <p:nvPr/>
              </p:nvGrpSpPr>
              <p:grpSpPr>
                <a:xfrm>
                  <a:off x="206405" y="2209803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90" name="Round Same Side Corner Rectangle 189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91" name="Rounded Rectangle 190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92" name="Round Same Side Corner Rectangle 191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93" name="Rounded Rectangle 192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85" name="Group 184"/>
                <p:cNvGrpSpPr>
                  <a:grpSpLocks noChangeAspect="1"/>
                </p:cNvGrpSpPr>
                <p:nvPr/>
              </p:nvGrpSpPr>
              <p:grpSpPr>
                <a:xfrm>
                  <a:off x="9306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86" name="Round Same Side Corner Rectangle 185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87" name="Rounded Rectangle 186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88" name="Round Same Side Corner Rectangle 187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89" name="Rounded Rectangle 188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</p:grpSp>
          <p:grpSp>
            <p:nvGrpSpPr>
              <p:cNvPr id="478" name="Group 477"/>
              <p:cNvGrpSpPr>
                <a:grpSpLocks noChangeAspect="1"/>
              </p:cNvGrpSpPr>
              <p:nvPr/>
            </p:nvGrpSpPr>
            <p:grpSpPr>
              <a:xfrm>
                <a:off x="1962000" y="4370400"/>
                <a:ext cx="446995" cy="399331"/>
                <a:chOff x="1638000" y="2209800"/>
                <a:chExt cx="1116000" cy="996995"/>
              </a:xfrm>
            </p:grpSpPr>
            <p:sp>
              <p:nvSpPr>
                <p:cNvPr id="479" name="Round Same Side Corner Rectangle 478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80" name="Rounded Rectangle 479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81" name="Round Same Side Corner Rectangle 480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82" name="Rounded Rectangle 481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</p:grpSp>
        <p:grpSp>
          <p:nvGrpSpPr>
            <p:cNvPr id="503" name="Group 502"/>
            <p:cNvGrpSpPr/>
            <p:nvPr/>
          </p:nvGrpSpPr>
          <p:grpSpPr>
            <a:xfrm>
              <a:off x="2819400" y="4457174"/>
              <a:ext cx="5741317" cy="343426"/>
              <a:chOff x="1962000" y="5010867"/>
              <a:chExt cx="5740202" cy="399333"/>
            </a:xfrm>
          </p:grpSpPr>
          <p:grpSp>
            <p:nvGrpSpPr>
              <p:cNvPr id="230" name="Group 229"/>
              <p:cNvGrpSpPr>
                <a:grpSpLocks noChangeAspect="1"/>
              </p:cNvGrpSpPr>
              <p:nvPr/>
            </p:nvGrpSpPr>
            <p:grpSpPr>
              <a:xfrm>
                <a:off x="2448000" y="5010867"/>
                <a:ext cx="5254202" cy="399333"/>
                <a:chOff x="206405" y="2209800"/>
                <a:chExt cx="7870795" cy="598200"/>
              </a:xfrm>
            </p:grpSpPr>
            <p:grpSp>
              <p:nvGrpSpPr>
                <p:cNvPr id="231" name="Group 230"/>
                <p:cNvGrpSpPr>
                  <a:grpSpLocks noChangeAspect="1"/>
                </p:cNvGrpSpPr>
                <p:nvPr/>
              </p:nvGrpSpPr>
              <p:grpSpPr>
                <a:xfrm>
                  <a:off x="1638003" y="2209803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82" name="Round Same Side Corner Rectangle 28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83" name="Rounded Rectangle 28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84" name="Round Same Side Corner Rectangle 28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85" name="Rounded Rectangle 28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32" name="Group 231"/>
                <p:cNvGrpSpPr>
                  <a:grpSpLocks noChangeAspect="1"/>
                </p:cNvGrpSpPr>
                <p:nvPr/>
              </p:nvGrpSpPr>
              <p:grpSpPr>
                <a:xfrm>
                  <a:off x="2362200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78" name="Round Same Side Corner Rectangle 277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79" name="Rounded Rectangle 278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80" name="Round Same Side Corner Rectangle 279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81" name="Rounded Rectangle 280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33" name="Group 232"/>
                <p:cNvGrpSpPr>
                  <a:grpSpLocks noChangeAspect="1"/>
                </p:cNvGrpSpPr>
                <p:nvPr/>
              </p:nvGrpSpPr>
              <p:grpSpPr>
                <a:xfrm>
                  <a:off x="30642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74" name="Round Same Side Corner Rectangle 273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75" name="Rounded Rectangle 274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76" name="Round Same Side Corner Rectangle 275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77" name="Rounded Rectangle 276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34" name="Group 233"/>
                <p:cNvGrpSpPr>
                  <a:grpSpLocks noChangeAspect="1"/>
                </p:cNvGrpSpPr>
                <p:nvPr/>
              </p:nvGrpSpPr>
              <p:grpSpPr>
                <a:xfrm>
                  <a:off x="3798000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70" name="Round Same Side Corner Rectangle 269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71" name="Rounded Rectangle 270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72" name="Round Same Side Corner Rectangle 271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73" name="Rounded Rectangle 272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35" name="Group 234"/>
                <p:cNvGrpSpPr>
                  <a:grpSpLocks noChangeAspect="1"/>
                </p:cNvGrpSpPr>
                <p:nvPr/>
              </p:nvGrpSpPr>
              <p:grpSpPr>
                <a:xfrm>
                  <a:off x="45120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66" name="Round Same Side Corner Rectangle 265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67" name="Rounded Rectangle 266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68" name="Round Same Side Corner Rectangle 267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69" name="Rounded Rectangle 268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36" name="Group 235"/>
                <p:cNvGrpSpPr>
                  <a:grpSpLocks noChangeAspect="1"/>
                </p:cNvGrpSpPr>
                <p:nvPr/>
              </p:nvGrpSpPr>
              <p:grpSpPr>
                <a:xfrm>
                  <a:off x="5238000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62" name="Round Same Side Corner Rectangle 26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63" name="Rounded Rectangle 26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64" name="Round Same Side Corner Rectangle 26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65" name="Rounded Rectangle 26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37" name="Group 236"/>
                <p:cNvGrpSpPr>
                  <a:grpSpLocks noChangeAspect="1"/>
                </p:cNvGrpSpPr>
                <p:nvPr/>
              </p:nvGrpSpPr>
              <p:grpSpPr>
                <a:xfrm>
                  <a:off x="59676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58" name="Round Same Side Corner Rectangle 257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59" name="Rounded Rectangle 258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60" name="Round Same Side Corner Rectangle 259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61" name="Rounded Rectangle 260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38" name="Group 237"/>
                <p:cNvGrpSpPr>
                  <a:grpSpLocks noChangeAspect="1"/>
                </p:cNvGrpSpPr>
                <p:nvPr/>
              </p:nvGrpSpPr>
              <p:grpSpPr>
                <a:xfrm>
                  <a:off x="6681604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54" name="Round Same Side Corner Rectangle 253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55" name="Rounded Rectangle 254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56" name="Round Same Side Corner Rectangle 255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57" name="Rounded Rectangle 256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39" name="Group 238"/>
                <p:cNvGrpSpPr>
                  <a:grpSpLocks noChangeAspect="1"/>
                </p:cNvGrpSpPr>
                <p:nvPr/>
              </p:nvGrpSpPr>
              <p:grpSpPr>
                <a:xfrm>
                  <a:off x="74076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50" name="Round Same Side Corner Rectangle 249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51" name="Rounded Rectangle 250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52" name="Round Same Side Corner Rectangle 251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53" name="Rounded Rectangle 252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40" name="Group 239"/>
                <p:cNvGrpSpPr>
                  <a:grpSpLocks noChangeAspect="1"/>
                </p:cNvGrpSpPr>
                <p:nvPr/>
              </p:nvGrpSpPr>
              <p:grpSpPr>
                <a:xfrm>
                  <a:off x="206405" y="2209803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46" name="Round Same Side Corner Rectangle 245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47" name="Rounded Rectangle 246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48" name="Round Same Side Corner Rectangle 247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49" name="Rounded Rectangle 248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41" name="Group 240"/>
                <p:cNvGrpSpPr>
                  <a:grpSpLocks noChangeAspect="1"/>
                </p:cNvGrpSpPr>
                <p:nvPr/>
              </p:nvGrpSpPr>
              <p:grpSpPr>
                <a:xfrm>
                  <a:off x="9306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42" name="Round Same Side Corner Rectangle 24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43" name="Rounded Rectangle 24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44" name="Round Same Side Corner Rectangle 24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45" name="Rounded Rectangle 24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</p:grpSp>
          <p:grpSp>
            <p:nvGrpSpPr>
              <p:cNvPr id="483" name="Group 482"/>
              <p:cNvGrpSpPr>
                <a:grpSpLocks noChangeAspect="1"/>
              </p:cNvGrpSpPr>
              <p:nvPr/>
            </p:nvGrpSpPr>
            <p:grpSpPr>
              <a:xfrm>
                <a:off x="1962000" y="5010869"/>
                <a:ext cx="446995" cy="399331"/>
                <a:chOff x="1638000" y="2209800"/>
                <a:chExt cx="1116000" cy="996995"/>
              </a:xfrm>
            </p:grpSpPr>
            <p:sp>
              <p:nvSpPr>
                <p:cNvPr id="484" name="Round Same Side Corner Rectangle 483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85" name="Rounded Rectangle 484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86" name="Round Same Side Corner Rectangle 485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87" name="Rounded Rectangle 486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</p:grpSp>
        <p:grpSp>
          <p:nvGrpSpPr>
            <p:cNvPr id="504" name="Group 503"/>
            <p:cNvGrpSpPr/>
            <p:nvPr/>
          </p:nvGrpSpPr>
          <p:grpSpPr>
            <a:xfrm>
              <a:off x="2819400" y="4989928"/>
              <a:ext cx="5741317" cy="344072"/>
              <a:chOff x="1962000" y="5588847"/>
              <a:chExt cx="5740202" cy="400084"/>
            </a:xfrm>
          </p:grpSpPr>
          <p:grpSp>
            <p:nvGrpSpPr>
              <p:cNvPr id="346" name="Group 345"/>
              <p:cNvGrpSpPr>
                <a:grpSpLocks noChangeAspect="1"/>
              </p:cNvGrpSpPr>
              <p:nvPr/>
            </p:nvGrpSpPr>
            <p:grpSpPr>
              <a:xfrm>
                <a:off x="2448000" y="5588847"/>
                <a:ext cx="5254202" cy="399333"/>
                <a:chOff x="206405" y="2209800"/>
                <a:chExt cx="7870795" cy="598200"/>
              </a:xfrm>
            </p:grpSpPr>
            <p:grpSp>
              <p:nvGrpSpPr>
                <p:cNvPr id="347" name="Group 230"/>
                <p:cNvGrpSpPr>
                  <a:grpSpLocks noChangeAspect="1"/>
                </p:cNvGrpSpPr>
                <p:nvPr/>
              </p:nvGrpSpPr>
              <p:grpSpPr>
                <a:xfrm>
                  <a:off x="1638003" y="2209803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98" name="Round Same Side Corner Rectangle 397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99" name="Rounded Rectangle 398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400" name="Round Same Side Corner Rectangle 399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401" name="Rounded Rectangle 400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348" name="Group 231"/>
                <p:cNvGrpSpPr>
                  <a:grpSpLocks noChangeAspect="1"/>
                </p:cNvGrpSpPr>
                <p:nvPr/>
              </p:nvGrpSpPr>
              <p:grpSpPr>
                <a:xfrm>
                  <a:off x="2362200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94" name="Round Same Side Corner Rectangle 393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95" name="Rounded Rectangle 394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96" name="Round Same Side Corner Rectangle 395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97" name="Rounded Rectangle 396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349" name="Group 232"/>
                <p:cNvGrpSpPr>
                  <a:grpSpLocks noChangeAspect="1"/>
                </p:cNvGrpSpPr>
                <p:nvPr/>
              </p:nvGrpSpPr>
              <p:grpSpPr>
                <a:xfrm>
                  <a:off x="30642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90" name="Round Same Side Corner Rectangle 389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91" name="Rounded Rectangle 390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92" name="Round Same Side Corner Rectangle 391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93" name="Rounded Rectangle 392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350" name="Group 233"/>
                <p:cNvGrpSpPr>
                  <a:grpSpLocks noChangeAspect="1"/>
                </p:cNvGrpSpPr>
                <p:nvPr/>
              </p:nvGrpSpPr>
              <p:grpSpPr>
                <a:xfrm>
                  <a:off x="3798000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86" name="Round Same Side Corner Rectangle 385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87" name="Rounded Rectangle 386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88" name="Round Same Side Corner Rectangle 387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89" name="Rounded Rectangle 388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351" name="Group 234"/>
                <p:cNvGrpSpPr>
                  <a:grpSpLocks noChangeAspect="1"/>
                </p:cNvGrpSpPr>
                <p:nvPr/>
              </p:nvGrpSpPr>
              <p:grpSpPr>
                <a:xfrm>
                  <a:off x="45120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82" name="Round Same Side Corner Rectangle 38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83" name="Rounded Rectangle 38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84" name="Round Same Side Corner Rectangle 38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85" name="Rounded Rectangle 38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352" name="Group 235"/>
                <p:cNvGrpSpPr>
                  <a:grpSpLocks noChangeAspect="1"/>
                </p:cNvGrpSpPr>
                <p:nvPr/>
              </p:nvGrpSpPr>
              <p:grpSpPr>
                <a:xfrm>
                  <a:off x="5238000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78" name="Round Same Side Corner Rectangle 377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79" name="Rounded Rectangle 378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80" name="Round Same Side Corner Rectangle 379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81" name="Rounded Rectangle 380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353" name="Group 236"/>
                <p:cNvGrpSpPr>
                  <a:grpSpLocks noChangeAspect="1"/>
                </p:cNvGrpSpPr>
                <p:nvPr/>
              </p:nvGrpSpPr>
              <p:grpSpPr>
                <a:xfrm>
                  <a:off x="59676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74" name="Round Same Side Corner Rectangle 373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75" name="Rounded Rectangle 374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76" name="Round Same Side Corner Rectangle 375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77" name="Rounded Rectangle 376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354" name="Group 237"/>
                <p:cNvGrpSpPr>
                  <a:grpSpLocks noChangeAspect="1"/>
                </p:cNvGrpSpPr>
                <p:nvPr/>
              </p:nvGrpSpPr>
              <p:grpSpPr>
                <a:xfrm>
                  <a:off x="6681604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70" name="Round Same Side Corner Rectangle 369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71" name="Rounded Rectangle 370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72" name="Round Same Side Corner Rectangle 371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73" name="Rounded Rectangle 372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355" name="Group 238"/>
                <p:cNvGrpSpPr>
                  <a:grpSpLocks noChangeAspect="1"/>
                </p:cNvGrpSpPr>
                <p:nvPr/>
              </p:nvGrpSpPr>
              <p:grpSpPr>
                <a:xfrm>
                  <a:off x="74076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66" name="Round Same Side Corner Rectangle 365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67" name="Rounded Rectangle 366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68" name="Round Same Side Corner Rectangle 367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69" name="Rounded Rectangle 368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356" name="Group 239"/>
                <p:cNvGrpSpPr>
                  <a:grpSpLocks noChangeAspect="1"/>
                </p:cNvGrpSpPr>
                <p:nvPr/>
              </p:nvGrpSpPr>
              <p:grpSpPr>
                <a:xfrm>
                  <a:off x="206405" y="2209803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62" name="Round Same Side Corner Rectangle 36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63" name="Rounded Rectangle 36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64" name="Round Same Side Corner Rectangle 36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65" name="Rounded Rectangle 36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357" name="Group 240"/>
                <p:cNvGrpSpPr>
                  <a:grpSpLocks noChangeAspect="1"/>
                </p:cNvGrpSpPr>
                <p:nvPr/>
              </p:nvGrpSpPr>
              <p:grpSpPr>
                <a:xfrm>
                  <a:off x="9306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58" name="Round Same Side Corner Rectangle 357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59" name="Rounded Rectangle 358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60" name="Round Same Side Corner Rectangle 359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61" name="Rounded Rectangle 360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</p:grpSp>
          <p:grpSp>
            <p:nvGrpSpPr>
              <p:cNvPr id="488" name="Group 487"/>
              <p:cNvGrpSpPr>
                <a:grpSpLocks noChangeAspect="1"/>
              </p:cNvGrpSpPr>
              <p:nvPr/>
            </p:nvGrpSpPr>
            <p:grpSpPr>
              <a:xfrm>
                <a:off x="1962000" y="5589600"/>
                <a:ext cx="446995" cy="399331"/>
                <a:chOff x="1638000" y="2209800"/>
                <a:chExt cx="1116000" cy="996995"/>
              </a:xfrm>
            </p:grpSpPr>
            <p:sp>
              <p:nvSpPr>
                <p:cNvPr id="489" name="Round Same Side Corner Rectangle 488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90" name="Rounded Rectangle 489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91" name="Round Same Side Corner Rectangle 490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92" name="Rounded Rectangle 491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</p:grpSp>
        <p:grpSp>
          <p:nvGrpSpPr>
            <p:cNvPr id="505" name="Group 504"/>
            <p:cNvGrpSpPr/>
            <p:nvPr/>
          </p:nvGrpSpPr>
          <p:grpSpPr>
            <a:xfrm>
              <a:off x="2819400" y="5523974"/>
              <a:ext cx="5741325" cy="343426"/>
              <a:chOff x="1962000" y="6153867"/>
              <a:chExt cx="5740210" cy="399333"/>
            </a:xfrm>
          </p:grpSpPr>
          <p:grpSp>
            <p:nvGrpSpPr>
              <p:cNvPr id="290" name="Group 289"/>
              <p:cNvGrpSpPr>
                <a:grpSpLocks noChangeAspect="1"/>
              </p:cNvGrpSpPr>
              <p:nvPr/>
            </p:nvGrpSpPr>
            <p:grpSpPr>
              <a:xfrm>
                <a:off x="2448000" y="6153867"/>
                <a:ext cx="5254210" cy="399333"/>
                <a:chOff x="206405" y="2209800"/>
                <a:chExt cx="7870795" cy="598200"/>
              </a:xfrm>
            </p:grpSpPr>
            <p:grpSp>
              <p:nvGrpSpPr>
                <p:cNvPr id="291" name="Group 174"/>
                <p:cNvGrpSpPr>
                  <a:grpSpLocks noChangeAspect="1"/>
                </p:cNvGrpSpPr>
                <p:nvPr/>
              </p:nvGrpSpPr>
              <p:grpSpPr>
                <a:xfrm>
                  <a:off x="1638003" y="2209803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42" name="Round Same Side Corner Rectangle 34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43" name="Rounded Rectangle 34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44" name="Round Same Side Corner Rectangle 34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45" name="Rounded Rectangle 34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92" name="Group 175"/>
                <p:cNvGrpSpPr>
                  <a:grpSpLocks noChangeAspect="1"/>
                </p:cNvGrpSpPr>
                <p:nvPr/>
              </p:nvGrpSpPr>
              <p:grpSpPr>
                <a:xfrm>
                  <a:off x="2362200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38" name="Round Same Side Corner Rectangle 337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39" name="Rounded Rectangle 338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40" name="Round Same Side Corner Rectangle 339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41" name="Rounded Rectangle 340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93" name="Group 176"/>
                <p:cNvGrpSpPr>
                  <a:grpSpLocks noChangeAspect="1"/>
                </p:cNvGrpSpPr>
                <p:nvPr/>
              </p:nvGrpSpPr>
              <p:grpSpPr>
                <a:xfrm>
                  <a:off x="30642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34" name="Round Same Side Corner Rectangle 333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35" name="Rounded Rectangle 334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36" name="Round Same Side Corner Rectangle 335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37" name="Rounded Rectangle 336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94" name="Group 177"/>
                <p:cNvGrpSpPr>
                  <a:grpSpLocks noChangeAspect="1"/>
                </p:cNvGrpSpPr>
                <p:nvPr/>
              </p:nvGrpSpPr>
              <p:grpSpPr>
                <a:xfrm>
                  <a:off x="3798000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30" name="Round Same Side Corner Rectangle 329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31" name="Rounded Rectangle 330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32" name="Round Same Side Corner Rectangle 331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33" name="Rounded Rectangle 332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95" name="Group 178"/>
                <p:cNvGrpSpPr>
                  <a:grpSpLocks noChangeAspect="1"/>
                </p:cNvGrpSpPr>
                <p:nvPr/>
              </p:nvGrpSpPr>
              <p:grpSpPr>
                <a:xfrm>
                  <a:off x="45120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26" name="Round Same Side Corner Rectangle 325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27" name="Rounded Rectangle 326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28" name="Round Same Side Corner Rectangle 327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29" name="Rounded Rectangle 328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96" name="Group 179"/>
                <p:cNvGrpSpPr>
                  <a:grpSpLocks noChangeAspect="1"/>
                </p:cNvGrpSpPr>
                <p:nvPr/>
              </p:nvGrpSpPr>
              <p:grpSpPr>
                <a:xfrm>
                  <a:off x="5238000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22" name="Round Same Side Corner Rectangle 32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23" name="Rounded Rectangle 32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24" name="Round Same Side Corner Rectangle 32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25" name="Rounded Rectangle 32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97" name="Group 180"/>
                <p:cNvGrpSpPr>
                  <a:grpSpLocks noChangeAspect="1"/>
                </p:cNvGrpSpPr>
                <p:nvPr/>
              </p:nvGrpSpPr>
              <p:grpSpPr>
                <a:xfrm>
                  <a:off x="59676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18" name="Round Same Side Corner Rectangle 317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19" name="Rounded Rectangle 318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20" name="Round Same Side Corner Rectangle 319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21" name="Rounded Rectangle 320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98" name="Group 181"/>
                <p:cNvGrpSpPr>
                  <a:grpSpLocks noChangeAspect="1"/>
                </p:cNvGrpSpPr>
                <p:nvPr/>
              </p:nvGrpSpPr>
              <p:grpSpPr>
                <a:xfrm>
                  <a:off x="6681604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14" name="Round Same Side Corner Rectangle 313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15" name="Rounded Rectangle 314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16" name="Round Same Side Corner Rectangle 315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17" name="Rounded Rectangle 316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99" name="Group 182"/>
                <p:cNvGrpSpPr>
                  <a:grpSpLocks noChangeAspect="1"/>
                </p:cNvGrpSpPr>
                <p:nvPr/>
              </p:nvGrpSpPr>
              <p:grpSpPr>
                <a:xfrm>
                  <a:off x="74076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10" name="Round Same Side Corner Rectangle 309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11" name="Rounded Rectangle 310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12" name="Round Same Side Corner Rectangle 311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13" name="Rounded Rectangle 312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300" name="Group 183"/>
                <p:cNvGrpSpPr>
                  <a:grpSpLocks noChangeAspect="1"/>
                </p:cNvGrpSpPr>
                <p:nvPr/>
              </p:nvGrpSpPr>
              <p:grpSpPr>
                <a:xfrm>
                  <a:off x="206405" y="2209803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06" name="Round Same Side Corner Rectangle 305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07" name="Rounded Rectangle 306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08" name="Round Same Side Corner Rectangle 307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09" name="Rounded Rectangle 308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301" name="Group 184"/>
                <p:cNvGrpSpPr>
                  <a:grpSpLocks noChangeAspect="1"/>
                </p:cNvGrpSpPr>
                <p:nvPr/>
              </p:nvGrpSpPr>
              <p:grpSpPr>
                <a:xfrm>
                  <a:off x="9306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02" name="Round Same Side Corner Rectangle 30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03" name="Rounded Rectangle 30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04" name="Round Same Side Corner Rectangle 30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05" name="Rounded Rectangle 30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</p:grpSp>
          <p:grpSp>
            <p:nvGrpSpPr>
              <p:cNvPr id="493" name="Group 492"/>
              <p:cNvGrpSpPr>
                <a:grpSpLocks noChangeAspect="1"/>
              </p:cNvGrpSpPr>
              <p:nvPr/>
            </p:nvGrpSpPr>
            <p:grpSpPr>
              <a:xfrm>
                <a:off x="1962000" y="6153869"/>
                <a:ext cx="446995" cy="399331"/>
                <a:chOff x="1638000" y="2209800"/>
                <a:chExt cx="1116000" cy="996995"/>
              </a:xfrm>
            </p:grpSpPr>
            <p:sp>
              <p:nvSpPr>
                <p:cNvPr id="494" name="Round Same Side Corner Rectangle 493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95" name="Rounded Rectangle 494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96" name="Round Same Side Corner Rectangle 495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97" name="Rounded Rectangle 496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</p:grpSp>
      </p:grpSp>
      <p:sp>
        <p:nvSpPr>
          <p:cNvPr id="507" name="TextBox 506"/>
          <p:cNvSpPr txBox="1"/>
          <p:nvPr/>
        </p:nvSpPr>
        <p:spPr>
          <a:xfrm>
            <a:off x="228600" y="228600"/>
            <a:ext cx="5105400" cy="1107996"/>
          </a:xfrm>
          <a:prstGeom prst="rect">
            <a:avLst/>
          </a:prstGeom>
          <a:solidFill>
            <a:srgbClr val="E7FFFB"/>
          </a:solidFill>
          <a:ln>
            <a:solidFill>
              <a:srgbClr val="00C09B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n w="0">
                  <a:solidFill>
                    <a:srgbClr val="00A283"/>
                  </a:solidFill>
                </a:ln>
                <a:solidFill>
                  <a:srgbClr val="00F2C4"/>
                </a:solidFill>
                <a:uFill>
                  <a:solidFill>
                    <a:schemeClr val="bg1"/>
                  </a:solidFill>
                </a:uFill>
                <a:latin typeface="Sylfaen" pitchFamily="18" charset="0"/>
              </a:rPr>
              <a:t>Օրինակ`</a:t>
            </a:r>
            <a:r>
              <a:rPr lang="ru-RU" sz="2000" b="1" dirty="0" smtClean="0">
                <a:ln w="0">
                  <a:solidFill>
                    <a:srgbClr val="00A283"/>
                  </a:solidFill>
                </a:ln>
                <a:solidFill>
                  <a:srgbClr val="00F2C4"/>
                </a:solidFill>
                <a:uFill>
                  <a:solidFill>
                    <a:schemeClr val="bg1"/>
                  </a:solidFill>
                </a:uFill>
                <a:latin typeface="Sylfaen" pitchFamily="18" charset="0"/>
              </a:rPr>
              <a:t> </a:t>
            </a:r>
          </a:p>
          <a:p>
            <a:r>
              <a:rPr lang="ru-RU" sz="2000" i="1" dirty="0" smtClean="0">
                <a:ln w="0">
                  <a:noFill/>
                </a:ln>
                <a:uFill>
                  <a:solidFill>
                    <a:schemeClr val="bg1"/>
                  </a:solidFill>
                </a:uFill>
                <a:latin typeface="Sylfaen" pitchFamily="18" charset="0"/>
              </a:rPr>
              <a:t>Հաշվենք  կինոդահլիճի  ուղղանկյունաձև  դասավորված  աթոռների  քանակը:</a:t>
            </a:r>
            <a:r>
              <a:rPr lang="ru-RU" sz="2000" b="1" i="1" dirty="0" smtClean="0">
                <a:ln w="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</a:t>
            </a:r>
            <a:endParaRPr lang="ru-RU" sz="2000" i="1" dirty="0">
              <a:ln w="0">
                <a:noFill/>
              </a:ln>
              <a:uFill>
                <a:solidFill>
                  <a:schemeClr val="bg1"/>
                </a:solidFill>
              </a:uFill>
              <a:latin typeface="Sylfaen" pitchFamily="18" charset="0"/>
            </a:endParaRPr>
          </a:p>
          <a:p>
            <a:endParaRPr lang="ru-RU" sz="500" i="1" dirty="0" smtClean="0">
              <a:ln w="0">
                <a:solidFill>
                  <a:srgbClr val="00B46B"/>
                </a:solidFill>
              </a:ln>
              <a:solidFill>
                <a:srgbClr val="D9FFE6"/>
              </a:solidFill>
              <a:uFill>
                <a:solidFill>
                  <a:schemeClr val="bg1"/>
                </a:solidFill>
              </a:uFill>
              <a:latin typeface="Sylfaen" pitchFamily="18" charset="0"/>
              <a:ea typeface="Tahoma"/>
              <a:cs typeface="Tahoma"/>
            </a:endParaRPr>
          </a:p>
        </p:txBody>
      </p:sp>
      <p:sp>
        <p:nvSpPr>
          <p:cNvPr id="511" name="Rectangle 510"/>
          <p:cNvSpPr/>
          <p:nvPr/>
        </p:nvSpPr>
        <p:spPr>
          <a:xfrm>
            <a:off x="2895600" y="1752600"/>
            <a:ext cx="6019800" cy="468000"/>
          </a:xfrm>
          <a:prstGeom prst="rect">
            <a:avLst/>
          </a:prstGeom>
          <a:noFill/>
          <a:ln w="25400">
            <a:solidFill>
              <a:srgbClr val="FA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512" name="Rectangle 511"/>
          <p:cNvSpPr/>
          <p:nvPr/>
        </p:nvSpPr>
        <p:spPr>
          <a:xfrm>
            <a:off x="2895600" y="2286000"/>
            <a:ext cx="6019800" cy="468000"/>
          </a:xfrm>
          <a:prstGeom prst="rect">
            <a:avLst/>
          </a:prstGeom>
          <a:noFill/>
          <a:ln w="25400">
            <a:solidFill>
              <a:srgbClr val="FA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515" name="Rectangle 514"/>
          <p:cNvSpPr/>
          <p:nvPr/>
        </p:nvSpPr>
        <p:spPr>
          <a:xfrm>
            <a:off x="2895600" y="2819400"/>
            <a:ext cx="6019800" cy="468000"/>
          </a:xfrm>
          <a:prstGeom prst="rect">
            <a:avLst/>
          </a:prstGeom>
          <a:noFill/>
          <a:ln w="25400">
            <a:solidFill>
              <a:srgbClr val="FA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516" name="Rectangle 515"/>
          <p:cNvSpPr/>
          <p:nvPr/>
        </p:nvSpPr>
        <p:spPr>
          <a:xfrm>
            <a:off x="2895600" y="3342000"/>
            <a:ext cx="6019800" cy="468000"/>
          </a:xfrm>
          <a:prstGeom prst="rect">
            <a:avLst/>
          </a:prstGeom>
          <a:noFill/>
          <a:ln w="25400">
            <a:solidFill>
              <a:srgbClr val="FA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517" name="Rectangle 516"/>
          <p:cNvSpPr/>
          <p:nvPr/>
        </p:nvSpPr>
        <p:spPr>
          <a:xfrm>
            <a:off x="2895600" y="3875400"/>
            <a:ext cx="6019800" cy="468000"/>
          </a:xfrm>
          <a:prstGeom prst="rect">
            <a:avLst/>
          </a:prstGeom>
          <a:noFill/>
          <a:ln w="25400">
            <a:solidFill>
              <a:srgbClr val="FA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518" name="Rectangle 517"/>
          <p:cNvSpPr/>
          <p:nvPr/>
        </p:nvSpPr>
        <p:spPr>
          <a:xfrm>
            <a:off x="2895600" y="4408800"/>
            <a:ext cx="6019800" cy="468000"/>
          </a:xfrm>
          <a:prstGeom prst="rect">
            <a:avLst/>
          </a:prstGeom>
          <a:noFill/>
          <a:ln w="25400">
            <a:solidFill>
              <a:srgbClr val="FA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519" name="Rectangle 518"/>
          <p:cNvSpPr/>
          <p:nvPr/>
        </p:nvSpPr>
        <p:spPr>
          <a:xfrm>
            <a:off x="2895600" y="4942200"/>
            <a:ext cx="6019800" cy="468000"/>
          </a:xfrm>
          <a:prstGeom prst="rect">
            <a:avLst/>
          </a:prstGeom>
          <a:noFill/>
          <a:ln w="25400">
            <a:solidFill>
              <a:srgbClr val="FA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520" name="Rectangle 519"/>
          <p:cNvSpPr/>
          <p:nvPr/>
        </p:nvSpPr>
        <p:spPr>
          <a:xfrm>
            <a:off x="2895600" y="5475600"/>
            <a:ext cx="6019800" cy="468000"/>
          </a:xfrm>
          <a:prstGeom prst="rect">
            <a:avLst/>
          </a:prstGeom>
          <a:noFill/>
          <a:ln w="25400">
            <a:solidFill>
              <a:srgbClr val="FA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522" name="TextBox 521"/>
          <p:cNvSpPr txBox="1"/>
          <p:nvPr/>
        </p:nvSpPr>
        <p:spPr>
          <a:xfrm>
            <a:off x="3505200" y="6107668"/>
            <a:ext cx="487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 smtClean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յուրաքանչյուրում`  </a:t>
            </a:r>
            <a:r>
              <a:rPr lang="ru-RU" sz="2200" b="1" i="1" dirty="0" smtClean="0">
                <a:ln w="0">
                  <a:solidFill>
                    <a:srgbClr val="FA3000"/>
                  </a:solidFill>
                </a:ln>
                <a:solidFill>
                  <a:srgbClr val="FF7A5B"/>
                </a:solidFill>
                <a:latin typeface="Sylfaen" pitchFamily="18" charset="0"/>
              </a:rPr>
              <a:t>12  </a:t>
            </a:r>
            <a:r>
              <a:rPr lang="ru-RU" sz="2200" i="1" dirty="0" smtClean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աթոռ</a:t>
            </a:r>
            <a:endParaRPr lang="en-CA" sz="2200" i="1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2362200" y="1752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>
                  <a:solidFill>
                    <a:srgbClr val="009659"/>
                  </a:solidFill>
                </a:ln>
                <a:solidFill>
                  <a:srgbClr val="00FE97"/>
                </a:solidFill>
                <a:latin typeface="Sylfaen" pitchFamily="18" charset="0"/>
              </a:rPr>
              <a:t>1</a:t>
            </a:r>
            <a:endParaRPr lang="en-CA" sz="2400" b="1" dirty="0">
              <a:ln w="0">
                <a:solidFill>
                  <a:srgbClr val="009659"/>
                </a:solidFill>
              </a:ln>
              <a:solidFill>
                <a:srgbClr val="00FE97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2362200" y="2286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>
                  <a:solidFill>
                    <a:srgbClr val="009659"/>
                  </a:solidFill>
                </a:ln>
                <a:solidFill>
                  <a:srgbClr val="00FE97"/>
                </a:solidFill>
                <a:latin typeface="Sylfaen" pitchFamily="18" charset="0"/>
              </a:rPr>
              <a:t>2</a:t>
            </a:r>
            <a:endParaRPr lang="en-CA" sz="2400" b="1" dirty="0">
              <a:ln w="0">
                <a:solidFill>
                  <a:srgbClr val="009659"/>
                </a:solidFill>
              </a:ln>
              <a:solidFill>
                <a:srgbClr val="00FE97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2362200" y="2814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>
                  <a:solidFill>
                    <a:srgbClr val="009659"/>
                  </a:solidFill>
                </a:ln>
                <a:solidFill>
                  <a:srgbClr val="00FE97"/>
                </a:solidFill>
                <a:latin typeface="Sylfaen" pitchFamily="18" charset="0"/>
              </a:rPr>
              <a:t>3</a:t>
            </a:r>
            <a:endParaRPr lang="en-CA" sz="2400" b="1" dirty="0">
              <a:ln w="0">
                <a:solidFill>
                  <a:srgbClr val="009659"/>
                </a:solidFill>
              </a:ln>
              <a:solidFill>
                <a:srgbClr val="00FE97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2362200" y="3352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>
                  <a:solidFill>
                    <a:srgbClr val="009659"/>
                  </a:solidFill>
                </a:ln>
                <a:solidFill>
                  <a:srgbClr val="00FE97"/>
                </a:solidFill>
                <a:latin typeface="Sylfaen" pitchFamily="18" charset="0"/>
              </a:rPr>
              <a:t>4</a:t>
            </a:r>
            <a:endParaRPr lang="en-CA" sz="2400" b="1" dirty="0">
              <a:ln w="0">
                <a:solidFill>
                  <a:srgbClr val="009659"/>
                </a:solidFill>
              </a:ln>
              <a:solidFill>
                <a:srgbClr val="00FE97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2362200" y="3886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>
                  <a:solidFill>
                    <a:srgbClr val="009659"/>
                  </a:solidFill>
                </a:ln>
                <a:solidFill>
                  <a:srgbClr val="00FE97"/>
                </a:solidFill>
                <a:latin typeface="Sylfaen" pitchFamily="18" charset="0"/>
              </a:rPr>
              <a:t>5</a:t>
            </a:r>
            <a:endParaRPr lang="en-CA" sz="2400" b="1" dirty="0">
              <a:ln w="0">
                <a:solidFill>
                  <a:srgbClr val="009659"/>
                </a:solidFill>
              </a:ln>
              <a:solidFill>
                <a:srgbClr val="00FE97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28" name="TextBox 527"/>
          <p:cNvSpPr txBox="1"/>
          <p:nvPr/>
        </p:nvSpPr>
        <p:spPr>
          <a:xfrm>
            <a:off x="2362200" y="4415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>
                  <a:solidFill>
                    <a:srgbClr val="009659"/>
                  </a:solidFill>
                </a:ln>
                <a:solidFill>
                  <a:srgbClr val="00FE97"/>
                </a:solidFill>
                <a:latin typeface="Sylfaen" pitchFamily="18" charset="0"/>
              </a:rPr>
              <a:t>6</a:t>
            </a:r>
            <a:endParaRPr lang="en-CA" sz="2400" b="1" dirty="0">
              <a:ln w="0">
                <a:solidFill>
                  <a:srgbClr val="009659"/>
                </a:solidFill>
              </a:ln>
              <a:solidFill>
                <a:srgbClr val="00FE97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29" name="TextBox 528"/>
          <p:cNvSpPr txBox="1"/>
          <p:nvPr/>
        </p:nvSpPr>
        <p:spPr>
          <a:xfrm>
            <a:off x="23622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>
                  <a:solidFill>
                    <a:srgbClr val="009659"/>
                  </a:solidFill>
                </a:ln>
                <a:solidFill>
                  <a:srgbClr val="00FE97"/>
                </a:solidFill>
                <a:latin typeface="Sylfaen" pitchFamily="18" charset="0"/>
              </a:rPr>
              <a:t>7</a:t>
            </a:r>
            <a:endParaRPr lang="en-CA" sz="2400" b="1" dirty="0">
              <a:ln w="0">
                <a:solidFill>
                  <a:srgbClr val="009659"/>
                </a:solidFill>
              </a:ln>
              <a:solidFill>
                <a:srgbClr val="00FE97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30" name="TextBox 529"/>
          <p:cNvSpPr txBox="1"/>
          <p:nvPr/>
        </p:nvSpPr>
        <p:spPr>
          <a:xfrm>
            <a:off x="2362200" y="5481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>
                  <a:solidFill>
                    <a:srgbClr val="009659"/>
                  </a:solidFill>
                </a:ln>
                <a:solidFill>
                  <a:srgbClr val="00FE97"/>
                </a:solidFill>
                <a:latin typeface="Sylfaen" pitchFamily="18" charset="0"/>
              </a:rPr>
              <a:t>8</a:t>
            </a:r>
            <a:endParaRPr lang="en-CA" sz="2400" b="1" dirty="0">
              <a:ln w="0">
                <a:solidFill>
                  <a:srgbClr val="009659"/>
                </a:solidFill>
              </a:ln>
              <a:solidFill>
                <a:srgbClr val="00FE97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31" name="TextBox 530"/>
          <p:cNvSpPr txBox="1"/>
          <p:nvPr/>
        </p:nvSpPr>
        <p:spPr>
          <a:xfrm>
            <a:off x="304800" y="19812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0">
                  <a:solidFill>
                    <a:srgbClr val="FA3000"/>
                  </a:solidFill>
                </a:ln>
                <a:solidFill>
                  <a:srgbClr val="FF866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8 · 12 </a:t>
            </a:r>
            <a:endParaRPr lang="en-CA" sz="2800" b="1" i="1" dirty="0">
              <a:ln w="0">
                <a:solidFill>
                  <a:srgbClr val="FA3000"/>
                </a:solidFill>
              </a:ln>
              <a:solidFill>
                <a:srgbClr val="FF866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32" name="TextBox 531"/>
          <p:cNvSpPr txBox="1"/>
          <p:nvPr/>
        </p:nvSpPr>
        <p:spPr>
          <a:xfrm>
            <a:off x="1371600" y="19812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0">
                  <a:solidFill>
                    <a:srgbClr val="00A283"/>
                  </a:solidFill>
                </a:ln>
                <a:solidFill>
                  <a:srgbClr val="00F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= 96 </a:t>
            </a:r>
            <a:endParaRPr lang="en-CA" sz="2800" b="1" i="1" dirty="0">
              <a:ln w="0">
                <a:solidFill>
                  <a:srgbClr val="00A283"/>
                </a:solidFill>
              </a:ln>
              <a:solidFill>
                <a:srgbClr val="00F2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pic>
        <p:nvPicPr>
          <p:cNvPr id="1026" name="Picture 2" descr="C:\Users\мм\Desktop\movie-theater-concession-deals-fandango-printable-coupons-movie-theater-food-and-drinks-png-563_3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660220"/>
            <a:ext cx="1411224" cy="93998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" grpId="0" animBg="1"/>
      <p:bldP spid="511" grpId="0" animBg="1"/>
      <p:bldP spid="511" grpId="1" animBg="1"/>
      <p:bldP spid="512" grpId="0" animBg="1"/>
      <p:bldP spid="512" grpId="1" animBg="1"/>
      <p:bldP spid="515" grpId="0" animBg="1"/>
      <p:bldP spid="515" grpId="1" animBg="1"/>
      <p:bldP spid="516" grpId="0" animBg="1"/>
      <p:bldP spid="516" grpId="1" animBg="1"/>
      <p:bldP spid="517" grpId="0" animBg="1"/>
      <p:bldP spid="517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2" grpId="0"/>
      <p:bldP spid="522" grpId="1"/>
      <p:bldP spid="523" grpId="0"/>
      <p:bldP spid="523" grpId="1"/>
      <p:bldP spid="524" grpId="0"/>
      <p:bldP spid="524" grpId="1"/>
      <p:bldP spid="525" grpId="0"/>
      <p:bldP spid="525" grpId="1"/>
      <p:bldP spid="526" grpId="0"/>
      <p:bldP spid="526" grpId="1"/>
      <p:bldP spid="527" grpId="0"/>
      <p:bldP spid="527" grpId="1"/>
      <p:bldP spid="528" grpId="0"/>
      <p:bldP spid="528" grpId="1"/>
      <p:bldP spid="529" grpId="0"/>
      <p:bldP spid="529" grpId="1"/>
      <p:bldP spid="530" grpId="0"/>
      <p:bldP spid="530" grpId="1"/>
      <p:bldP spid="531" grpId="0"/>
      <p:bldP spid="5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Rectangle 50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grpSp>
        <p:nvGrpSpPr>
          <p:cNvPr id="2" name="Group 520"/>
          <p:cNvGrpSpPr/>
          <p:nvPr/>
        </p:nvGrpSpPr>
        <p:grpSpPr>
          <a:xfrm>
            <a:off x="3021675" y="1828800"/>
            <a:ext cx="5741325" cy="4038600"/>
            <a:chOff x="2819400" y="1828800"/>
            <a:chExt cx="5741325" cy="4038600"/>
          </a:xfrm>
        </p:grpSpPr>
        <p:grpSp>
          <p:nvGrpSpPr>
            <p:cNvPr id="3" name="Group 497"/>
            <p:cNvGrpSpPr/>
            <p:nvPr/>
          </p:nvGrpSpPr>
          <p:grpSpPr>
            <a:xfrm>
              <a:off x="2819400" y="1828800"/>
              <a:ext cx="5741324" cy="343426"/>
              <a:chOff x="1962000" y="1886667"/>
              <a:chExt cx="5740209" cy="399333"/>
            </a:xfrm>
          </p:grpSpPr>
          <p:grpSp>
            <p:nvGrpSpPr>
              <p:cNvPr id="5" name="Group 402"/>
              <p:cNvGrpSpPr>
                <a:grpSpLocks noChangeAspect="1"/>
              </p:cNvGrpSpPr>
              <p:nvPr/>
            </p:nvGrpSpPr>
            <p:grpSpPr>
              <a:xfrm>
                <a:off x="3403674" y="1886669"/>
                <a:ext cx="446995" cy="399331"/>
                <a:chOff x="1638000" y="2209800"/>
                <a:chExt cx="1116000" cy="996995"/>
              </a:xfrm>
            </p:grpSpPr>
            <p:sp>
              <p:nvSpPr>
                <p:cNvPr id="454" name="Round Same Side Corner Rectangle 453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55" name="Rounded Rectangle 454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56" name="Round Same Side Corner Rectangle 455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57" name="Rounded Rectangle 456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  <p:grpSp>
            <p:nvGrpSpPr>
              <p:cNvPr id="6" name="Group 403"/>
              <p:cNvGrpSpPr>
                <a:grpSpLocks noChangeAspect="1"/>
              </p:cNvGrpSpPr>
              <p:nvPr/>
            </p:nvGrpSpPr>
            <p:grpSpPr>
              <a:xfrm>
                <a:off x="3887117" y="1886667"/>
                <a:ext cx="446995" cy="399331"/>
                <a:chOff x="1638000" y="2209800"/>
                <a:chExt cx="1116000" cy="996995"/>
              </a:xfrm>
            </p:grpSpPr>
            <p:sp>
              <p:nvSpPr>
                <p:cNvPr id="450" name="Round Same Side Corner Rectangle 449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51" name="Rounded Rectangle 450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52" name="Round Same Side Corner Rectangle 451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53" name="Rounded Rectangle 452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  <p:grpSp>
            <p:nvGrpSpPr>
              <p:cNvPr id="10" name="Group 404"/>
              <p:cNvGrpSpPr>
                <a:grpSpLocks noChangeAspect="1"/>
              </p:cNvGrpSpPr>
              <p:nvPr/>
            </p:nvGrpSpPr>
            <p:grpSpPr>
              <a:xfrm>
                <a:off x="4360149" y="1886667"/>
                <a:ext cx="446995" cy="399331"/>
                <a:chOff x="1638000" y="2209800"/>
                <a:chExt cx="1116000" cy="996995"/>
              </a:xfrm>
            </p:grpSpPr>
            <p:sp>
              <p:nvSpPr>
                <p:cNvPr id="446" name="Round Same Side Corner Rectangle 445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47" name="Rounded Rectangle 446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48" name="Round Same Side Corner Rectangle 447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49" name="Rounded Rectangle 448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  <p:grpSp>
            <p:nvGrpSpPr>
              <p:cNvPr id="11" name="Group 405"/>
              <p:cNvGrpSpPr>
                <a:grpSpLocks noChangeAspect="1"/>
              </p:cNvGrpSpPr>
              <p:nvPr/>
            </p:nvGrpSpPr>
            <p:grpSpPr>
              <a:xfrm>
                <a:off x="4840790" y="1886667"/>
                <a:ext cx="446995" cy="399331"/>
                <a:chOff x="1638000" y="2209800"/>
                <a:chExt cx="1116000" cy="996995"/>
              </a:xfrm>
            </p:grpSpPr>
            <p:sp>
              <p:nvSpPr>
                <p:cNvPr id="442" name="Round Same Side Corner Rectangle 441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43" name="Rounded Rectangle 442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44" name="Round Same Side Corner Rectangle 443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45" name="Rounded Rectangle 444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  <p:grpSp>
            <p:nvGrpSpPr>
              <p:cNvPr id="16" name="Group 406"/>
              <p:cNvGrpSpPr>
                <a:grpSpLocks noChangeAspect="1"/>
              </p:cNvGrpSpPr>
              <p:nvPr/>
            </p:nvGrpSpPr>
            <p:grpSpPr>
              <a:xfrm>
                <a:off x="5322234" y="1886667"/>
                <a:ext cx="446995" cy="399331"/>
                <a:chOff x="1638000" y="2209800"/>
                <a:chExt cx="1116000" cy="996995"/>
              </a:xfrm>
            </p:grpSpPr>
            <p:sp>
              <p:nvSpPr>
                <p:cNvPr id="438" name="Round Same Side Corner Rectangle 437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39" name="Rounded Rectangle 438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40" name="Round Same Side Corner Rectangle 439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41" name="Rounded Rectangle 440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  <p:grpSp>
            <p:nvGrpSpPr>
              <p:cNvPr id="21" name="Group 407"/>
              <p:cNvGrpSpPr>
                <a:grpSpLocks noChangeAspect="1"/>
              </p:cNvGrpSpPr>
              <p:nvPr/>
            </p:nvGrpSpPr>
            <p:grpSpPr>
              <a:xfrm>
                <a:off x="5806879" y="1886667"/>
                <a:ext cx="446995" cy="399331"/>
                <a:chOff x="1638000" y="2209800"/>
                <a:chExt cx="1116000" cy="996995"/>
              </a:xfrm>
            </p:grpSpPr>
            <p:sp>
              <p:nvSpPr>
                <p:cNvPr id="434" name="Round Same Side Corner Rectangle 433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35" name="Rounded Rectangle 434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36" name="Round Same Side Corner Rectangle 435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37" name="Rounded Rectangle 436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  <p:grpSp>
            <p:nvGrpSpPr>
              <p:cNvPr id="26" name="Group 408"/>
              <p:cNvGrpSpPr>
                <a:grpSpLocks noChangeAspect="1"/>
              </p:cNvGrpSpPr>
              <p:nvPr/>
            </p:nvGrpSpPr>
            <p:grpSpPr>
              <a:xfrm>
                <a:off x="6293931" y="1886667"/>
                <a:ext cx="446995" cy="399331"/>
                <a:chOff x="1638000" y="2209800"/>
                <a:chExt cx="1116000" cy="996995"/>
              </a:xfrm>
            </p:grpSpPr>
            <p:sp>
              <p:nvSpPr>
                <p:cNvPr id="430" name="Round Same Side Corner Rectangle 429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31" name="Rounded Rectangle 430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32" name="Round Same Side Corner Rectangle 431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33" name="Rounded Rectangle 432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  <p:grpSp>
            <p:nvGrpSpPr>
              <p:cNvPr id="31" name="Group 409"/>
              <p:cNvGrpSpPr>
                <a:grpSpLocks noChangeAspect="1"/>
              </p:cNvGrpSpPr>
              <p:nvPr/>
            </p:nvGrpSpPr>
            <p:grpSpPr>
              <a:xfrm>
                <a:off x="6770568" y="1886667"/>
                <a:ext cx="446995" cy="399331"/>
                <a:chOff x="1638000" y="2209800"/>
                <a:chExt cx="1116000" cy="996995"/>
              </a:xfrm>
            </p:grpSpPr>
            <p:sp>
              <p:nvSpPr>
                <p:cNvPr id="426" name="Round Same Side Corner Rectangle 425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27" name="Rounded Rectangle 426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28" name="Round Same Side Corner Rectangle 427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29" name="Rounded Rectangle 428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  <p:grpSp>
            <p:nvGrpSpPr>
              <p:cNvPr id="36" name="Group 410"/>
              <p:cNvGrpSpPr>
                <a:grpSpLocks noChangeAspect="1"/>
              </p:cNvGrpSpPr>
              <p:nvPr/>
            </p:nvGrpSpPr>
            <p:grpSpPr>
              <a:xfrm>
                <a:off x="7255214" y="1886667"/>
                <a:ext cx="446995" cy="399331"/>
                <a:chOff x="1638000" y="2209800"/>
                <a:chExt cx="1116000" cy="996995"/>
              </a:xfrm>
            </p:grpSpPr>
            <p:sp>
              <p:nvSpPr>
                <p:cNvPr id="422" name="Round Same Side Corner Rectangle 421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23" name="Rounded Rectangle 422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24" name="Round Same Side Corner Rectangle 423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25" name="Rounded Rectangle 424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  <p:grpSp>
            <p:nvGrpSpPr>
              <p:cNvPr id="41" name="Group 411"/>
              <p:cNvGrpSpPr>
                <a:grpSpLocks noChangeAspect="1"/>
              </p:cNvGrpSpPr>
              <p:nvPr/>
            </p:nvGrpSpPr>
            <p:grpSpPr>
              <a:xfrm>
                <a:off x="2448000" y="1886669"/>
                <a:ext cx="446995" cy="399331"/>
                <a:chOff x="1638000" y="2209800"/>
                <a:chExt cx="1116000" cy="996995"/>
              </a:xfrm>
            </p:grpSpPr>
            <p:sp>
              <p:nvSpPr>
                <p:cNvPr id="418" name="Round Same Side Corner Rectangle 417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19" name="Rounded Rectangle 418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20" name="Round Same Side Corner Rectangle 419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21" name="Rounded Rectangle 420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  <p:grpSp>
            <p:nvGrpSpPr>
              <p:cNvPr id="46" name="Group 412"/>
              <p:cNvGrpSpPr>
                <a:grpSpLocks noChangeAspect="1"/>
              </p:cNvGrpSpPr>
              <p:nvPr/>
            </p:nvGrpSpPr>
            <p:grpSpPr>
              <a:xfrm>
                <a:off x="2931443" y="1886667"/>
                <a:ext cx="446995" cy="399331"/>
                <a:chOff x="1638000" y="2209800"/>
                <a:chExt cx="1116000" cy="996995"/>
              </a:xfrm>
            </p:grpSpPr>
            <p:sp>
              <p:nvSpPr>
                <p:cNvPr id="414" name="Round Same Side Corner Rectangle 413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15" name="Rounded Rectangle 414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16" name="Round Same Side Corner Rectangle 415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17" name="Rounded Rectangle 416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  <p:grpSp>
            <p:nvGrpSpPr>
              <p:cNvPr id="51" name="Group 457"/>
              <p:cNvGrpSpPr>
                <a:grpSpLocks noChangeAspect="1"/>
              </p:cNvGrpSpPr>
              <p:nvPr/>
            </p:nvGrpSpPr>
            <p:grpSpPr>
              <a:xfrm>
                <a:off x="1962000" y="1886669"/>
                <a:ext cx="446995" cy="399331"/>
                <a:chOff x="1638000" y="2209800"/>
                <a:chExt cx="1116000" cy="996995"/>
              </a:xfrm>
            </p:grpSpPr>
            <p:sp>
              <p:nvSpPr>
                <p:cNvPr id="459" name="Round Same Side Corner Rectangle 458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60" name="Rounded Rectangle 459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61" name="Round Same Side Corner Rectangle 460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62" name="Rounded Rectangle 461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</p:grpSp>
        <p:grpSp>
          <p:nvGrpSpPr>
            <p:cNvPr id="56" name="Group 498"/>
            <p:cNvGrpSpPr/>
            <p:nvPr/>
          </p:nvGrpSpPr>
          <p:grpSpPr>
            <a:xfrm>
              <a:off x="2819400" y="2340000"/>
              <a:ext cx="5741324" cy="360251"/>
              <a:chOff x="1962000" y="2438400"/>
              <a:chExt cx="5740209" cy="418896"/>
            </a:xfrm>
          </p:grpSpPr>
          <p:grpSp>
            <p:nvGrpSpPr>
              <p:cNvPr id="61" name="Group 285"/>
              <p:cNvGrpSpPr>
                <a:grpSpLocks noChangeAspect="1"/>
              </p:cNvGrpSpPr>
              <p:nvPr/>
            </p:nvGrpSpPr>
            <p:grpSpPr>
              <a:xfrm>
                <a:off x="2448000" y="2457963"/>
                <a:ext cx="5254209" cy="399333"/>
                <a:chOff x="663605" y="1828800"/>
                <a:chExt cx="7870795" cy="598200"/>
              </a:xfrm>
            </p:grpSpPr>
            <p:grpSp>
              <p:nvGrpSpPr>
                <p:cNvPr id="62" name="Group 9"/>
                <p:cNvGrpSpPr>
                  <a:grpSpLocks noChangeAspect="1"/>
                </p:cNvGrpSpPr>
                <p:nvPr/>
              </p:nvGrpSpPr>
              <p:grpSpPr>
                <a:xfrm>
                  <a:off x="2095203" y="1828803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4" name="Round Same Side Corner Rectangle 3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9" name="Rounded Rectangle 8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8" name="Round Same Side Corner Rectangle 7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7" name="Rounded Rectangle 6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63" name="Group 10"/>
                <p:cNvGrpSpPr>
                  <a:grpSpLocks noChangeAspect="1"/>
                </p:cNvGrpSpPr>
                <p:nvPr/>
              </p:nvGrpSpPr>
              <p:grpSpPr>
                <a:xfrm>
                  <a:off x="2819400" y="1828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2" name="Round Same Side Corner Rectangle 1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3" name="Rounded Rectangle 1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4" name="Round Same Side Corner Rectangle 1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5" name="Rounded Rectangle 1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64" name="Group 15"/>
                <p:cNvGrpSpPr>
                  <a:grpSpLocks noChangeAspect="1"/>
                </p:cNvGrpSpPr>
                <p:nvPr/>
              </p:nvGrpSpPr>
              <p:grpSpPr>
                <a:xfrm>
                  <a:off x="3528000" y="1828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7" name="Round Same Side Corner Rectangle 16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8" name="Rounded Rectangle 17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9" name="Round Same Side Corner Rectangle 18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0" name="Rounded Rectangle 19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65" name="Group 20"/>
                <p:cNvGrpSpPr>
                  <a:grpSpLocks noChangeAspect="1"/>
                </p:cNvGrpSpPr>
                <p:nvPr/>
              </p:nvGrpSpPr>
              <p:grpSpPr>
                <a:xfrm>
                  <a:off x="4248000" y="1828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2" name="Round Same Side Corner Rectangle 2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4" name="Round Same Side Corner Rectangle 2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66" name="Group 25"/>
                <p:cNvGrpSpPr>
                  <a:grpSpLocks noChangeAspect="1"/>
                </p:cNvGrpSpPr>
                <p:nvPr/>
              </p:nvGrpSpPr>
              <p:grpSpPr>
                <a:xfrm>
                  <a:off x="4969202" y="1828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7" name="Round Same Side Corner Rectangle 26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9" name="Round Same Side Corner Rectangle 28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0" name="Rounded Rectangle 29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67" name="Group 30"/>
                <p:cNvGrpSpPr>
                  <a:grpSpLocks noChangeAspect="1"/>
                </p:cNvGrpSpPr>
                <p:nvPr/>
              </p:nvGrpSpPr>
              <p:grpSpPr>
                <a:xfrm>
                  <a:off x="5695200" y="1828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2" name="Round Same Side Corner Rectangle 3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3" name="Rounded Rectangle 3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4" name="Round Same Side Corner Rectangle 3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5" name="Rounded Rectangle 3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68" name="Group 35"/>
                <p:cNvGrpSpPr>
                  <a:grpSpLocks noChangeAspect="1"/>
                </p:cNvGrpSpPr>
                <p:nvPr/>
              </p:nvGrpSpPr>
              <p:grpSpPr>
                <a:xfrm>
                  <a:off x="6424802" y="1828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7" name="Round Same Side Corner Rectangle 36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8" name="Rounded Rectangle 37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9" name="Round Same Side Corner Rectangle 38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40" name="Rounded Rectangle 39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69" name="Group 40"/>
                <p:cNvGrpSpPr>
                  <a:grpSpLocks noChangeAspect="1"/>
                </p:cNvGrpSpPr>
                <p:nvPr/>
              </p:nvGrpSpPr>
              <p:grpSpPr>
                <a:xfrm>
                  <a:off x="7138804" y="1828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42" name="Round Same Side Corner Rectangle 4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43" name="Rounded Rectangle 4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44" name="Round Same Side Corner Rectangle 4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45" name="Rounded Rectangle 4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70" name="Group 45"/>
                <p:cNvGrpSpPr>
                  <a:grpSpLocks noChangeAspect="1"/>
                </p:cNvGrpSpPr>
                <p:nvPr/>
              </p:nvGrpSpPr>
              <p:grpSpPr>
                <a:xfrm>
                  <a:off x="7864802" y="1828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47" name="Round Same Side Corner Rectangle 46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48" name="Rounded Rectangle 47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49" name="Round Same Side Corner Rectangle 48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50" name="Rounded Rectangle 49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71" name="Group 50"/>
                <p:cNvGrpSpPr>
                  <a:grpSpLocks noChangeAspect="1"/>
                </p:cNvGrpSpPr>
                <p:nvPr/>
              </p:nvGrpSpPr>
              <p:grpSpPr>
                <a:xfrm>
                  <a:off x="663605" y="1828803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52" name="Round Same Side Corner Rectangle 5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53" name="Rounded Rectangle 5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54" name="Round Same Side Corner Rectangle 5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55" name="Rounded Rectangle 5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72" name="Group 55"/>
                <p:cNvGrpSpPr>
                  <a:grpSpLocks noChangeAspect="1"/>
                </p:cNvGrpSpPr>
                <p:nvPr/>
              </p:nvGrpSpPr>
              <p:grpSpPr>
                <a:xfrm>
                  <a:off x="1387802" y="1828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57" name="Round Same Side Corner Rectangle 56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58" name="Rounded Rectangle 57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59" name="Round Same Side Corner Rectangle 58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60" name="Rounded Rectangle 59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</p:grpSp>
          <p:grpSp>
            <p:nvGrpSpPr>
              <p:cNvPr id="73" name="Group 462"/>
              <p:cNvGrpSpPr>
                <a:grpSpLocks noChangeAspect="1"/>
              </p:cNvGrpSpPr>
              <p:nvPr/>
            </p:nvGrpSpPr>
            <p:grpSpPr>
              <a:xfrm>
                <a:off x="1962000" y="2438400"/>
                <a:ext cx="446995" cy="399331"/>
                <a:chOff x="1638000" y="2209800"/>
                <a:chExt cx="1116000" cy="996995"/>
              </a:xfrm>
            </p:grpSpPr>
            <p:sp>
              <p:nvSpPr>
                <p:cNvPr id="464" name="Round Same Side Corner Rectangle 463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65" name="Rounded Rectangle 464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66" name="Round Same Side Corner Rectangle 465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67" name="Rounded Rectangle 466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</p:grpSp>
        <p:grpSp>
          <p:nvGrpSpPr>
            <p:cNvPr id="118" name="Group 499"/>
            <p:cNvGrpSpPr/>
            <p:nvPr/>
          </p:nvGrpSpPr>
          <p:grpSpPr>
            <a:xfrm>
              <a:off x="2819400" y="2866044"/>
              <a:ext cx="5741324" cy="348821"/>
              <a:chOff x="1962000" y="3087538"/>
              <a:chExt cx="5740209" cy="405606"/>
            </a:xfrm>
          </p:grpSpPr>
          <p:grpSp>
            <p:nvGrpSpPr>
              <p:cNvPr id="119" name="Group 286"/>
              <p:cNvGrpSpPr>
                <a:grpSpLocks noChangeAspect="1"/>
              </p:cNvGrpSpPr>
              <p:nvPr/>
            </p:nvGrpSpPr>
            <p:grpSpPr>
              <a:xfrm>
                <a:off x="2448000" y="3093811"/>
                <a:ext cx="5254209" cy="399333"/>
                <a:chOff x="663605" y="2590800"/>
                <a:chExt cx="7870795" cy="598200"/>
              </a:xfrm>
            </p:grpSpPr>
            <p:grpSp>
              <p:nvGrpSpPr>
                <p:cNvPr id="120" name="Group 62"/>
                <p:cNvGrpSpPr>
                  <a:grpSpLocks noChangeAspect="1"/>
                </p:cNvGrpSpPr>
                <p:nvPr/>
              </p:nvGrpSpPr>
              <p:grpSpPr>
                <a:xfrm>
                  <a:off x="2095203" y="2590803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14" name="Round Same Side Corner Rectangle 113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15" name="Rounded Rectangle 114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16" name="Round Same Side Corner Rectangle 115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17" name="Rounded Rectangle 116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21" name="Group 63"/>
                <p:cNvGrpSpPr>
                  <a:grpSpLocks noChangeAspect="1"/>
                </p:cNvGrpSpPr>
                <p:nvPr/>
              </p:nvGrpSpPr>
              <p:grpSpPr>
                <a:xfrm>
                  <a:off x="2819400" y="2590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10" name="Round Same Side Corner Rectangle 109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11" name="Rounded Rectangle 110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12" name="Round Same Side Corner Rectangle 111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13" name="Rounded Rectangle 112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22" name="Group 64"/>
                <p:cNvGrpSpPr>
                  <a:grpSpLocks noChangeAspect="1"/>
                </p:cNvGrpSpPr>
                <p:nvPr/>
              </p:nvGrpSpPr>
              <p:grpSpPr>
                <a:xfrm>
                  <a:off x="3528000" y="2590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06" name="Round Same Side Corner Rectangle 105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07" name="Rounded Rectangle 106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08" name="Round Same Side Corner Rectangle 107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09" name="Rounded Rectangle 108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23" name="Group 65"/>
                <p:cNvGrpSpPr>
                  <a:grpSpLocks noChangeAspect="1"/>
                </p:cNvGrpSpPr>
                <p:nvPr/>
              </p:nvGrpSpPr>
              <p:grpSpPr>
                <a:xfrm>
                  <a:off x="4248000" y="2590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02" name="Round Same Side Corner Rectangle 10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03" name="Rounded Rectangle 10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04" name="Round Same Side Corner Rectangle 10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05" name="Rounded Rectangle 10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24" name="Group 66"/>
                <p:cNvGrpSpPr>
                  <a:grpSpLocks noChangeAspect="1"/>
                </p:cNvGrpSpPr>
                <p:nvPr/>
              </p:nvGrpSpPr>
              <p:grpSpPr>
                <a:xfrm>
                  <a:off x="4969202" y="2590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98" name="Round Same Side Corner Rectangle 97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99" name="Rounded Rectangle 98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00" name="Round Same Side Corner Rectangle 99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01" name="Rounded Rectangle 100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25" name="Group 67"/>
                <p:cNvGrpSpPr>
                  <a:grpSpLocks noChangeAspect="1"/>
                </p:cNvGrpSpPr>
                <p:nvPr/>
              </p:nvGrpSpPr>
              <p:grpSpPr>
                <a:xfrm>
                  <a:off x="5695200" y="2590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94" name="Round Same Side Corner Rectangle 93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95" name="Rounded Rectangle 94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96" name="Round Same Side Corner Rectangle 95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97" name="Rounded Rectangle 96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26" name="Group 68"/>
                <p:cNvGrpSpPr>
                  <a:grpSpLocks noChangeAspect="1"/>
                </p:cNvGrpSpPr>
                <p:nvPr/>
              </p:nvGrpSpPr>
              <p:grpSpPr>
                <a:xfrm>
                  <a:off x="6424802" y="2590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90" name="Round Same Side Corner Rectangle 89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91" name="Rounded Rectangle 90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92" name="Round Same Side Corner Rectangle 91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93" name="Rounded Rectangle 92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27" name="Group 69"/>
                <p:cNvGrpSpPr>
                  <a:grpSpLocks noChangeAspect="1"/>
                </p:cNvGrpSpPr>
                <p:nvPr/>
              </p:nvGrpSpPr>
              <p:grpSpPr>
                <a:xfrm>
                  <a:off x="7138804" y="2590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86" name="Round Same Side Corner Rectangle 85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87" name="Rounded Rectangle 86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88" name="Round Same Side Corner Rectangle 87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89" name="Rounded Rectangle 88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28" name="Group 70"/>
                <p:cNvGrpSpPr>
                  <a:grpSpLocks noChangeAspect="1"/>
                </p:cNvGrpSpPr>
                <p:nvPr/>
              </p:nvGrpSpPr>
              <p:grpSpPr>
                <a:xfrm>
                  <a:off x="7864802" y="2590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82" name="Round Same Side Corner Rectangle 8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83" name="Rounded Rectangle 8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84" name="Round Same Side Corner Rectangle 8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85" name="Rounded Rectangle 8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29" name="Group 71"/>
                <p:cNvGrpSpPr>
                  <a:grpSpLocks noChangeAspect="1"/>
                </p:cNvGrpSpPr>
                <p:nvPr/>
              </p:nvGrpSpPr>
              <p:grpSpPr>
                <a:xfrm>
                  <a:off x="663605" y="2590803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78" name="Round Same Side Corner Rectangle 77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79" name="Rounded Rectangle 78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80" name="Round Same Side Corner Rectangle 79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81" name="Rounded Rectangle 80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74" name="Group 72"/>
                <p:cNvGrpSpPr>
                  <a:grpSpLocks noChangeAspect="1"/>
                </p:cNvGrpSpPr>
                <p:nvPr/>
              </p:nvGrpSpPr>
              <p:grpSpPr>
                <a:xfrm>
                  <a:off x="1387802" y="2590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74" name="Round Same Side Corner Rectangle 73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75" name="Rounded Rectangle 74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76" name="Round Same Side Corner Rectangle 75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77" name="Rounded Rectangle 76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</p:grpSp>
          <p:grpSp>
            <p:nvGrpSpPr>
              <p:cNvPr id="175" name="Group 467"/>
              <p:cNvGrpSpPr>
                <a:grpSpLocks noChangeAspect="1"/>
              </p:cNvGrpSpPr>
              <p:nvPr/>
            </p:nvGrpSpPr>
            <p:grpSpPr>
              <a:xfrm>
                <a:off x="1962000" y="3087538"/>
                <a:ext cx="446995" cy="399331"/>
                <a:chOff x="1638000" y="2209800"/>
                <a:chExt cx="1116000" cy="996995"/>
              </a:xfrm>
            </p:grpSpPr>
            <p:sp>
              <p:nvSpPr>
                <p:cNvPr id="469" name="Round Same Side Corner Rectangle 468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70" name="Rounded Rectangle 469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71" name="Round Same Side Corner Rectangle 470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72" name="Rounded Rectangle 471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</p:grpSp>
        <p:grpSp>
          <p:nvGrpSpPr>
            <p:cNvPr id="176" name="Group 500"/>
            <p:cNvGrpSpPr/>
            <p:nvPr/>
          </p:nvGrpSpPr>
          <p:grpSpPr>
            <a:xfrm>
              <a:off x="2819400" y="3378169"/>
              <a:ext cx="5741319" cy="355631"/>
              <a:chOff x="1962000" y="3715469"/>
              <a:chExt cx="5740204" cy="413524"/>
            </a:xfrm>
          </p:grpSpPr>
          <p:grpSp>
            <p:nvGrpSpPr>
              <p:cNvPr id="177" name="Group 287"/>
              <p:cNvGrpSpPr>
                <a:grpSpLocks noChangeAspect="1"/>
              </p:cNvGrpSpPr>
              <p:nvPr/>
            </p:nvGrpSpPr>
            <p:grpSpPr>
              <a:xfrm>
                <a:off x="2448000" y="3729660"/>
                <a:ext cx="5254204" cy="399333"/>
                <a:chOff x="663605" y="3352800"/>
                <a:chExt cx="7870795" cy="598200"/>
              </a:xfrm>
            </p:grpSpPr>
            <p:grpSp>
              <p:nvGrpSpPr>
                <p:cNvPr id="178" name="Group 118"/>
                <p:cNvGrpSpPr>
                  <a:grpSpLocks noChangeAspect="1"/>
                </p:cNvGrpSpPr>
                <p:nvPr/>
              </p:nvGrpSpPr>
              <p:grpSpPr>
                <a:xfrm>
                  <a:off x="2095203" y="3352803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70" name="Round Same Side Corner Rectangle 169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71" name="Rounded Rectangle 170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72" name="Round Same Side Corner Rectangle 171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73" name="Rounded Rectangle 172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79" name="Group 119"/>
                <p:cNvGrpSpPr>
                  <a:grpSpLocks noChangeAspect="1"/>
                </p:cNvGrpSpPr>
                <p:nvPr/>
              </p:nvGrpSpPr>
              <p:grpSpPr>
                <a:xfrm>
                  <a:off x="2819400" y="3352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66" name="Round Same Side Corner Rectangle 165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67" name="Rounded Rectangle 166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68" name="Round Same Side Corner Rectangle 167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69" name="Rounded Rectangle 168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80" name="Group 120"/>
                <p:cNvGrpSpPr>
                  <a:grpSpLocks noChangeAspect="1"/>
                </p:cNvGrpSpPr>
                <p:nvPr/>
              </p:nvGrpSpPr>
              <p:grpSpPr>
                <a:xfrm>
                  <a:off x="3528000" y="3352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62" name="Round Same Side Corner Rectangle 16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63" name="Rounded Rectangle 16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64" name="Round Same Side Corner Rectangle 16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65" name="Rounded Rectangle 16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81" name="Group 121"/>
                <p:cNvGrpSpPr>
                  <a:grpSpLocks noChangeAspect="1"/>
                </p:cNvGrpSpPr>
                <p:nvPr/>
              </p:nvGrpSpPr>
              <p:grpSpPr>
                <a:xfrm>
                  <a:off x="4248000" y="3352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58" name="Round Same Side Corner Rectangle 157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59" name="Rounded Rectangle 158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60" name="Round Same Side Corner Rectangle 159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61" name="Rounded Rectangle 160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82" name="Group 122"/>
                <p:cNvGrpSpPr>
                  <a:grpSpLocks noChangeAspect="1"/>
                </p:cNvGrpSpPr>
                <p:nvPr/>
              </p:nvGrpSpPr>
              <p:grpSpPr>
                <a:xfrm>
                  <a:off x="4969202" y="3352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54" name="Round Same Side Corner Rectangle 153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55" name="Rounded Rectangle 154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56" name="Round Same Side Corner Rectangle 155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57" name="Rounded Rectangle 156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83" name="Group 123"/>
                <p:cNvGrpSpPr>
                  <a:grpSpLocks noChangeAspect="1"/>
                </p:cNvGrpSpPr>
                <p:nvPr/>
              </p:nvGrpSpPr>
              <p:grpSpPr>
                <a:xfrm>
                  <a:off x="5695200" y="3352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50" name="Round Same Side Corner Rectangle 149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51" name="Rounded Rectangle 150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52" name="Round Same Side Corner Rectangle 151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53" name="Rounded Rectangle 152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84" name="Group 124"/>
                <p:cNvGrpSpPr>
                  <a:grpSpLocks noChangeAspect="1"/>
                </p:cNvGrpSpPr>
                <p:nvPr/>
              </p:nvGrpSpPr>
              <p:grpSpPr>
                <a:xfrm>
                  <a:off x="6424802" y="3352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46" name="Round Same Side Corner Rectangle 145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47" name="Rounded Rectangle 146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48" name="Round Same Side Corner Rectangle 147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49" name="Rounded Rectangle 148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185" name="Group 125"/>
                <p:cNvGrpSpPr>
                  <a:grpSpLocks noChangeAspect="1"/>
                </p:cNvGrpSpPr>
                <p:nvPr/>
              </p:nvGrpSpPr>
              <p:grpSpPr>
                <a:xfrm>
                  <a:off x="7138804" y="3352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42" name="Round Same Side Corner Rectangle 14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43" name="Rounded Rectangle 14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44" name="Round Same Side Corner Rectangle 14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45" name="Rounded Rectangle 14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30" name="Group 126"/>
                <p:cNvGrpSpPr>
                  <a:grpSpLocks noChangeAspect="1"/>
                </p:cNvGrpSpPr>
                <p:nvPr/>
              </p:nvGrpSpPr>
              <p:grpSpPr>
                <a:xfrm>
                  <a:off x="7864802" y="3352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38" name="Round Same Side Corner Rectangle 137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39" name="Rounded Rectangle 138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40" name="Round Same Side Corner Rectangle 139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41" name="Rounded Rectangle 140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31" name="Group 127"/>
                <p:cNvGrpSpPr>
                  <a:grpSpLocks noChangeAspect="1"/>
                </p:cNvGrpSpPr>
                <p:nvPr/>
              </p:nvGrpSpPr>
              <p:grpSpPr>
                <a:xfrm>
                  <a:off x="663605" y="3352803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34" name="Round Same Side Corner Rectangle 133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35" name="Rounded Rectangle 134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36" name="Round Same Side Corner Rectangle 135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37" name="Rounded Rectangle 136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32" name="Group 128"/>
                <p:cNvGrpSpPr>
                  <a:grpSpLocks noChangeAspect="1"/>
                </p:cNvGrpSpPr>
                <p:nvPr/>
              </p:nvGrpSpPr>
              <p:grpSpPr>
                <a:xfrm>
                  <a:off x="1387802" y="3352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30" name="Round Same Side Corner Rectangle 129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31" name="Rounded Rectangle 130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32" name="Round Same Side Corner Rectangle 131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33" name="Rounded Rectangle 132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</p:grpSp>
          <p:grpSp>
            <p:nvGrpSpPr>
              <p:cNvPr id="233" name="Group 472"/>
              <p:cNvGrpSpPr>
                <a:grpSpLocks noChangeAspect="1"/>
              </p:cNvGrpSpPr>
              <p:nvPr/>
            </p:nvGrpSpPr>
            <p:grpSpPr>
              <a:xfrm>
                <a:off x="1962000" y="3715469"/>
                <a:ext cx="446995" cy="399331"/>
                <a:chOff x="1638000" y="2209800"/>
                <a:chExt cx="1116000" cy="996995"/>
              </a:xfrm>
            </p:grpSpPr>
            <p:sp>
              <p:nvSpPr>
                <p:cNvPr id="474" name="Round Same Side Corner Rectangle 473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75" name="Rounded Rectangle 474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76" name="Round Same Side Corner Rectangle 475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77" name="Rounded Rectangle 476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</p:grpSp>
        <p:grpSp>
          <p:nvGrpSpPr>
            <p:cNvPr id="234" name="Group 501"/>
            <p:cNvGrpSpPr/>
            <p:nvPr/>
          </p:nvGrpSpPr>
          <p:grpSpPr>
            <a:xfrm>
              <a:off x="2819400" y="3919800"/>
              <a:ext cx="5741325" cy="347400"/>
              <a:chOff x="1962000" y="4370400"/>
              <a:chExt cx="5740210" cy="403953"/>
            </a:xfrm>
          </p:grpSpPr>
          <p:grpSp>
            <p:nvGrpSpPr>
              <p:cNvPr id="235" name="Group 173"/>
              <p:cNvGrpSpPr>
                <a:grpSpLocks noChangeAspect="1"/>
              </p:cNvGrpSpPr>
              <p:nvPr/>
            </p:nvGrpSpPr>
            <p:grpSpPr>
              <a:xfrm>
                <a:off x="2448000" y="4375020"/>
                <a:ext cx="5254210" cy="399333"/>
                <a:chOff x="206405" y="2209800"/>
                <a:chExt cx="7870795" cy="598200"/>
              </a:xfrm>
            </p:grpSpPr>
            <p:grpSp>
              <p:nvGrpSpPr>
                <p:cNvPr id="236" name="Group 174"/>
                <p:cNvGrpSpPr>
                  <a:grpSpLocks noChangeAspect="1"/>
                </p:cNvGrpSpPr>
                <p:nvPr/>
              </p:nvGrpSpPr>
              <p:grpSpPr>
                <a:xfrm>
                  <a:off x="1638003" y="2209803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26" name="Round Same Side Corner Rectangle 225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27" name="Rounded Rectangle 226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28" name="Round Same Side Corner Rectangle 227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29" name="Rounded Rectangle 228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37" name="Group 175"/>
                <p:cNvGrpSpPr>
                  <a:grpSpLocks noChangeAspect="1"/>
                </p:cNvGrpSpPr>
                <p:nvPr/>
              </p:nvGrpSpPr>
              <p:grpSpPr>
                <a:xfrm>
                  <a:off x="2362200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22" name="Round Same Side Corner Rectangle 22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23" name="Rounded Rectangle 22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24" name="Round Same Side Corner Rectangle 22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25" name="Rounded Rectangle 22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38" name="Group 176"/>
                <p:cNvGrpSpPr>
                  <a:grpSpLocks noChangeAspect="1"/>
                </p:cNvGrpSpPr>
                <p:nvPr/>
              </p:nvGrpSpPr>
              <p:grpSpPr>
                <a:xfrm>
                  <a:off x="30642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18" name="Round Same Side Corner Rectangle 217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19" name="Rounded Rectangle 218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20" name="Round Same Side Corner Rectangle 219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21" name="Rounded Rectangle 220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39" name="Group 177"/>
                <p:cNvGrpSpPr>
                  <a:grpSpLocks noChangeAspect="1"/>
                </p:cNvGrpSpPr>
                <p:nvPr/>
              </p:nvGrpSpPr>
              <p:grpSpPr>
                <a:xfrm>
                  <a:off x="3798000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14" name="Round Same Side Corner Rectangle 213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15" name="Rounded Rectangle 214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16" name="Round Same Side Corner Rectangle 215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17" name="Rounded Rectangle 216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40" name="Group 178"/>
                <p:cNvGrpSpPr>
                  <a:grpSpLocks noChangeAspect="1"/>
                </p:cNvGrpSpPr>
                <p:nvPr/>
              </p:nvGrpSpPr>
              <p:grpSpPr>
                <a:xfrm>
                  <a:off x="45120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10" name="Round Same Side Corner Rectangle 209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11" name="Rounded Rectangle 210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12" name="Round Same Side Corner Rectangle 211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13" name="Rounded Rectangle 212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41" name="Group 179"/>
                <p:cNvGrpSpPr>
                  <a:grpSpLocks noChangeAspect="1"/>
                </p:cNvGrpSpPr>
                <p:nvPr/>
              </p:nvGrpSpPr>
              <p:grpSpPr>
                <a:xfrm>
                  <a:off x="5238000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06" name="Round Same Side Corner Rectangle 205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07" name="Rounded Rectangle 206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08" name="Round Same Side Corner Rectangle 207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09" name="Rounded Rectangle 208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86" name="Group 180"/>
                <p:cNvGrpSpPr>
                  <a:grpSpLocks noChangeAspect="1"/>
                </p:cNvGrpSpPr>
                <p:nvPr/>
              </p:nvGrpSpPr>
              <p:grpSpPr>
                <a:xfrm>
                  <a:off x="59676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02" name="Round Same Side Corner Rectangle 20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03" name="Rounded Rectangle 20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04" name="Round Same Side Corner Rectangle 20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05" name="Rounded Rectangle 20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87" name="Group 181"/>
                <p:cNvGrpSpPr>
                  <a:grpSpLocks noChangeAspect="1"/>
                </p:cNvGrpSpPr>
                <p:nvPr/>
              </p:nvGrpSpPr>
              <p:grpSpPr>
                <a:xfrm>
                  <a:off x="6681604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98" name="Round Same Side Corner Rectangle 197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99" name="Rounded Rectangle 198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00" name="Round Same Side Corner Rectangle 199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01" name="Rounded Rectangle 200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88" name="Group 182"/>
                <p:cNvGrpSpPr>
                  <a:grpSpLocks noChangeAspect="1"/>
                </p:cNvGrpSpPr>
                <p:nvPr/>
              </p:nvGrpSpPr>
              <p:grpSpPr>
                <a:xfrm>
                  <a:off x="74076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94" name="Round Same Side Corner Rectangle 193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95" name="Rounded Rectangle 194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96" name="Round Same Side Corner Rectangle 195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97" name="Rounded Rectangle 196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89" name="Group 183"/>
                <p:cNvGrpSpPr>
                  <a:grpSpLocks noChangeAspect="1"/>
                </p:cNvGrpSpPr>
                <p:nvPr/>
              </p:nvGrpSpPr>
              <p:grpSpPr>
                <a:xfrm>
                  <a:off x="206405" y="2209803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90" name="Round Same Side Corner Rectangle 189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91" name="Rounded Rectangle 190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92" name="Round Same Side Corner Rectangle 191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93" name="Rounded Rectangle 192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90" name="Group 184"/>
                <p:cNvGrpSpPr>
                  <a:grpSpLocks noChangeAspect="1"/>
                </p:cNvGrpSpPr>
                <p:nvPr/>
              </p:nvGrpSpPr>
              <p:grpSpPr>
                <a:xfrm>
                  <a:off x="9306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186" name="Round Same Side Corner Rectangle 185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87" name="Rounded Rectangle 186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88" name="Round Same Side Corner Rectangle 187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189" name="Rounded Rectangle 188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</p:grpSp>
          <p:grpSp>
            <p:nvGrpSpPr>
              <p:cNvPr id="291" name="Group 477"/>
              <p:cNvGrpSpPr>
                <a:grpSpLocks noChangeAspect="1"/>
              </p:cNvGrpSpPr>
              <p:nvPr/>
            </p:nvGrpSpPr>
            <p:grpSpPr>
              <a:xfrm>
                <a:off x="1962000" y="4370400"/>
                <a:ext cx="446995" cy="399331"/>
                <a:chOff x="1638000" y="2209800"/>
                <a:chExt cx="1116000" cy="996995"/>
              </a:xfrm>
            </p:grpSpPr>
            <p:sp>
              <p:nvSpPr>
                <p:cNvPr id="479" name="Round Same Side Corner Rectangle 478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80" name="Rounded Rectangle 479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81" name="Round Same Side Corner Rectangle 480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82" name="Rounded Rectangle 481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</p:grpSp>
        <p:grpSp>
          <p:nvGrpSpPr>
            <p:cNvPr id="292" name="Group 502"/>
            <p:cNvGrpSpPr/>
            <p:nvPr/>
          </p:nvGrpSpPr>
          <p:grpSpPr>
            <a:xfrm>
              <a:off x="2819400" y="4457174"/>
              <a:ext cx="5741317" cy="343426"/>
              <a:chOff x="1962000" y="5010867"/>
              <a:chExt cx="5740202" cy="399333"/>
            </a:xfrm>
          </p:grpSpPr>
          <p:grpSp>
            <p:nvGrpSpPr>
              <p:cNvPr id="293" name="Group 229"/>
              <p:cNvGrpSpPr>
                <a:grpSpLocks noChangeAspect="1"/>
              </p:cNvGrpSpPr>
              <p:nvPr/>
            </p:nvGrpSpPr>
            <p:grpSpPr>
              <a:xfrm>
                <a:off x="2448000" y="5010867"/>
                <a:ext cx="5254202" cy="399333"/>
                <a:chOff x="206405" y="2209800"/>
                <a:chExt cx="7870795" cy="598200"/>
              </a:xfrm>
            </p:grpSpPr>
            <p:grpSp>
              <p:nvGrpSpPr>
                <p:cNvPr id="294" name="Group 230"/>
                <p:cNvGrpSpPr>
                  <a:grpSpLocks noChangeAspect="1"/>
                </p:cNvGrpSpPr>
                <p:nvPr/>
              </p:nvGrpSpPr>
              <p:grpSpPr>
                <a:xfrm>
                  <a:off x="1638003" y="2209803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82" name="Round Same Side Corner Rectangle 28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83" name="Rounded Rectangle 28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84" name="Round Same Side Corner Rectangle 28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85" name="Rounded Rectangle 28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95" name="Group 231"/>
                <p:cNvGrpSpPr>
                  <a:grpSpLocks noChangeAspect="1"/>
                </p:cNvGrpSpPr>
                <p:nvPr/>
              </p:nvGrpSpPr>
              <p:grpSpPr>
                <a:xfrm>
                  <a:off x="2362200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78" name="Round Same Side Corner Rectangle 277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79" name="Rounded Rectangle 278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80" name="Round Same Side Corner Rectangle 279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81" name="Rounded Rectangle 280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96" name="Group 232"/>
                <p:cNvGrpSpPr>
                  <a:grpSpLocks noChangeAspect="1"/>
                </p:cNvGrpSpPr>
                <p:nvPr/>
              </p:nvGrpSpPr>
              <p:grpSpPr>
                <a:xfrm>
                  <a:off x="30642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74" name="Round Same Side Corner Rectangle 273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75" name="Rounded Rectangle 274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76" name="Round Same Side Corner Rectangle 275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77" name="Rounded Rectangle 276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97" name="Group 233"/>
                <p:cNvGrpSpPr>
                  <a:grpSpLocks noChangeAspect="1"/>
                </p:cNvGrpSpPr>
                <p:nvPr/>
              </p:nvGrpSpPr>
              <p:grpSpPr>
                <a:xfrm>
                  <a:off x="3798000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70" name="Round Same Side Corner Rectangle 269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71" name="Rounded Rectangle 270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72" name="Round Same Side Corner Rectangle 271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73" name="Rounded Rectangle 272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98" name="Group 234"/>
                <p:cNvGrpSpPr>
                  <a:grpSpLocks noChangeAspect="1"/>
                </p:cNvGrpSpPr>
                <p:nvPr/>
              </p:nvGrpSpPr>
              <p:grpSpPr>
                <a:xfrm>
                  <a:off x="45120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66" name="Round Same Side Corner Rectangle 265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67" name="Rounded Rectangle 266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68" name="Round Same Side Corner Rectangle 267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69" name="Rounded Rectangle 268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299" name="Group 235"/>
                <p:cNvGrpSpPr>
                  <a:grpSpLocks noChangeAspect="1"/>
                </p:cNvGrpSpPr>
                <p:nvPr/>
              </p:nvGrpSpPr>
              <p:grpSpPr>
                <a:xfrm>
                  <a:off x="5238000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62" name="Round Same Side Corner Rectangle 26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63" name="Rounded Rectangle 26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64" name="Round Same Side Corner Rectangle 26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65" name="Rounded Rectangle 26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300" name="Group 236"/>
                <p:cNvGrpSpPr>
                  <a:grpSpLocks noChangeAspect="1"/>
                </p:cNvGrpSpPr>
                <p:nvPr/>
              </p:nvGrpSpPr>
              <p:grpSpPr>
                <a:xfrm>
                  <a:off x="59676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58" name="Round Same Side Corner Rectangle 257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59" name="Rounded Rectangle 258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60" name="Round Same Side Corner Rectangle 259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61" name="Rounded Rectangle 260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301" name="Group 237"/>
                <p:cNvGrpSpPr>
                  <a:grpSpLocks noChangeAspect="1"/>
                </p:cNvGrpSpPr>
                <p:nvPr/>
              </p:nvGrpSpPr>
              <p:grpSpPr>
                <a:xfrm>
                  <a:off x="6681604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54" name="Round Same Side Corner Rectangle 253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55" name="Rounded Rectangle 254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56" name="Round Same Side Corner Rectangle 255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57" name="Rounded Rectangle 256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346" name="Group 238"/>
                <p:cNvGrpSpPr>
                  <a:grpSpLocks noChangeAspect="1"/>
                </p:cNvGrpSpPr>
                <p:nvPr/>
              </p:nvGrpSpPr>
              <p:grpSpPr>
                <a:xfrm>
                  <a:off x="74076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50" name="Round Same Side Corner Rectangle 249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51" name="Rounded Rectangle 250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52" name="Round Same Side Corner Rectangle 251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53" name="Rounded Rectangle 252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347" name="Group 239"/>
                <p:cNvGrpSpPr>
                  <a:grpSpLocks noChangeAspect="1"/>
                </p:cNvGrpSpPr>
                <p:nvPr/>
              </p:nvGrpSpPr>
              <p:grpSpPr>
                <a:xfrm>
                  <a:off x="206405" y="2209803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46" name="Round Same Side Corner Rectangle 245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47" name="Rounded Rectangle 246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48" name="Round Same Side Corner Rectangle 247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49" name="Rounded Rectangle 248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348" name="Group 240"/>
                <p:cNvGrpSpPr>
                  <a:grpSpLocks noChangeAspect="1"/>
                </p:cNvGrpSpPr>
                <p:nvPr/>
              </p:nvGrpSpPr>
              <p:grpSpPr>
                <a:xfrm>
                  <a:off x="9306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242" name="Round Same Side Corner Rectangle 24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43" name="Rounded Rectangle 24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44" name="Round Same Side Corner Rectangle 24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245" name="Rounded Rectangle 24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</p:grpSp>
          <p:grpSp>
            <p:nvGrpSpPr>
              <p:cNvPr id="349" name="Group 482"/>
              <p:cNvGrpSpPr>
                <a:grpSpLocks noChangeAspect="1"/>
              </p:cNvGrpSpPr>
              <p:nvPr/>
            </p:nvGrpSpPr>
            <p:grpSpPr>
              <a:xfrm>
                <a:off x="1962000" y="5010869"/>
                <a:ext cx="446995" cy="399331"/>
                <a:chOff x="1638000" y="2209800"/>
                <a:chExt cx="1116000" cy="996995"/>
              </a:xfrm>
            </p:grpSpPr>
            <p:sp>
              <p:nvSpPr>
                <p:cNvPr id="484" name="Round Same Side Corner Rectangle 483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85" name="Rounded Rectangle 484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86" name="Round Same Side Corner Rectangle 485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87" name="Rounded Rectangle 486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</p:grpSp>
        <p:grpSp>
          <p:nvGrpSpPr>
            <p:cNvPr id="350" name="Group 503"/>
            <p:cNvGrpSpPr/>
            <p:nvPr/>
          </p:nvGrpSpPr>
          <p:grpSpPr>
            <a:xfrm>
              <a:off x="2819400" y="4989928"/>
              <a:ext cx="5741317" cy="344072"/>
              <a:chOff x="1962000" y="5588847"/>
              <a:chExt cx="5740202" cy="400084"/>
            </a:xfrm>
          </p:grpSpPr>
          <p:grpSp>
            <p:nvGrpSpPr>
              <p:cNvPr id="351" name="Group 345"/>
              <p:cNvGrpSpPr>
                <a:grpSpLocks noChangeAspect="1"/>
              </p:cNvGrpSpPr>
              <p:nvPr/>
            </p:nvGrpSpPr>
            <p:grpSpPr>
              <a:xfrm>
                <a:off x="2448000" y="5588847"/>
                <a:ext cx="5254202" cy="399333"/>
                <a:chOff x="206405" y="2209800"/>
                <a:chExt cx="7870795" cy="598200"/>
              </a:xfrm>
            </p:grpSpPr>
            <p:grpSp>
              <p:nvGrpSpPr>
                <p:cNvPr id="352" name="Group 230"/>
                <p:cNvGrpSpPr>
                  <a:grpSpLocks noChangeAspect="1"/>
                </p:cNvGrpSpPr>
                <p:nvPr/>
              </p:nvGrpSpPr>
              <p:grpSpPr>
                <a:xfrm>
                  <a:off x="1638003" y="2209803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98" name="Round Same Side Corner Rectangle 397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99" name="Rounded Rectangle 398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400" name="Round Same Side Corner Rectangle 399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401" name="Rounded Rectangle 400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353" name="Group 231"/>
                <p:cNvGrpSpPr>
                  <a:grpSpLocks noChangeAspect="1"/>
                </p:cNvGrpSpPr>
                <p:nvPr/>
              </p:nvGrpSpPr>
              <p:grpSpPr>
                <a:xfrm>
                  <a:off x="2362200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94" name="Round Same Side Corner Rectangle 393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95" name="Rounded Rectangle 394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96" name="Round Same Side Corner Rectangle 395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97" name="Rounded Rectangle 396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354" name="Group 232"/>
                <p:cNvGrpSpPr>
                  <a:grpSpLocks noChangeAspect="1"/>
                </p:cNvGrpSpPr>
                <p:nvPr/>
              </p:nvGrpSpPr>
              <p:grpSpPr>
                <a:xfrm>
                  <a:off x="30642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90" name="Round Same Side Corner Rectangle 389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91" name="Rounded Rectangle 390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92" name="Round Same Side Corner Rectangle 391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93" name="Rounded Rectangle 392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355" name="Group 233"/>
                <p:cNvGrpSpPr>
                  <a:grpSpLocks noChangeAspect="1"/>
                </p:cNvGrpSpPr>
                <p:nvPr/>
              </p:nvGrpSpPr>
              <p:grpSpPr>
                <a:xfrm>
                  <a:off x="3798000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86" name="Round Same Side Corner Rectangle 385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87" name="Rounded Rectangle 386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88" name="Round Same Side Corner Rectangle 387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89" name="Rounded Rectangle 388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356" name="Group 234"/>
                <p:cNvGrpSpPr>
                  <a:grpSpLocks noChangeAspect="1"/>
                </p:cNvGrpSpPr>
                <p:nvPr/>
              </p:nvGrpSpPr>
              <p:grpSpPr>
                <a:xfrm>
                  <a:off x="45120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82" name="Round Same Side Corner Rectangle 38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83" name="Rounded Rectangle 38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84" name="Round Same Side Corner Rectangle 38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85" name="Rounded Rectangle 38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357" name="Group 235"/>
                <p:cNvGrpSpPr>
                  <a:grpSpLocks noChangeAspect="1"/>
                </p:cNvGrpSpPr>
                <p:nvPr/>
              </p:nvGrpSpPr>
              <p:grpSpPr>
                <a:xfrm>
                  <a:off x="5238000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78" name="Round Same Side Corner Rectangle 377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79" name="Rounded Rectangle 378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80" name="Round Same Side Corner Rectangle 379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81" name="Rounded Rectangle 380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402" name="Group 236"/>
                <p:cNvGrpSpPr>
                  <a:grpSpLocks noChangeAspect="1"/>
                </p:cNvGrpSpPr>
                <p:nvPr/>
              </p:nvGrpSpPr>
              <p:grpSpPr>
                <a:xfrm>
                  <a:off x="59676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74" name="Round Same Side Corner Rectangle 373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75" name="Rounded Rectangle 374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76" name="Round Same Side Corner Rectangle 375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77" name="Rounded Rectangle 376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403" name="Group 237"/>
                <p:cNvGrpSpPr>
                  <a:grpSpLocks noChangeAspect="1"/>
                </p:cNvGrpSpPr>
                <p:nvPr/>
              </p:nvGrpSpPr>
              <p:grpSpPr>
                <a:xfrm>
                  <a:off x="6681604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70" name="Round Same Side Corner Rectangle 369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71" name="Rounded Rectangle 370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72" name="Round Same Side Corner Rectangle 371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73" name="Rounded Rectangle 372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404" name="Group 238"/>
                <p:cNvGrpSpPr>
                  <a:grpSpLocks noChangeAspect="1"/>
                </p:cNvGrpSpPr>
                <p:nvPr/>
              </p:nvGrpSpPr>
              <p:grpSpPr>
                <a:xfrm>
                  <a:off x="74076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66" name="Round Same Side Corner Rectangle 365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67" name="Rounded Rectangle 366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68" name="Round Same Side Corner Rectangle 367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69" name="Rounded Rectangle 368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405" name="Group 239"/>
                <p:cNvGrpSpPr>
                  <a:grpSpLocks noChangeAspect="1"/>
                </p:cNvGrpSpPr>
                <p:nvPr/>
              </p:nvGrpSpPr>
              <p:grpSpPr>
                <a:xfrm>
                  <a:off x="206405" y="2209803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62" name="Round Same Side Corner Rectangle 36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63" name="Rounded Rectangle 36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64" name="Round Same Side Corner Rectangle 36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65" name="Rounded Rectangle 36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406" name="Group 240"/>
                <p:cNvGrpSpPr>
                  <a:grpSpLocks noChangeAspect="1"/>
                </p:cNvGrpSpPr>
                <p:nvPr/>
              </p:nvGrpSpPr>
              <p:grpSpPr>
                <a:xfrm>
                  <a:off x="9306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58" name="Round Same Side Corner Rectangle 357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59" name="Rounded Rectangle 358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60" name="Round Same Side Corner Rectangle 359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61" name="Rounded Rectangle 360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</p:grpSp>
          <p:grpSp>
            <p:nvGrpSpPr>
              <p:cNvPr id="407" name="Group 487"/>
              <p:cNvGrpSpPr>
                <a:grpSpLocks noChangeAspect="1"/>
              </p:cNvGrpSpPr>
              <p:nvPr/>
            </p:nvGrpSpPr>
            <p:grpSpPr>
              <a:xfrm>
                <a:off x="1962000" y="5589600"/>
                <a:ext cx="446995" cy="399331"/>
                <a:chOff x="1638000" y="2209800"/>
                <a:chExt cx="1116000" cy="996995"/>
              </a:xfrm>
            </p:grpSpPr>
            <p:sp>
              <p:nvSpPr>
                <p:cNvPr id="489" name="Round Same Side Corner Rectangle 488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90" name="Rounded Rectangle 489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91" name="Round Same Side Corner Rectangle 490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92" name="Rounded Rectangle 491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</p:grpSp>
        <p:grpSp>
          <p:nvGrpSpPr>
            <p:cNvPr id="408" name="Group 504"/>
            <p:cNvGrpSpPr/>
            <p:nvPr/>
          </p:nvGrpSpPr>
          <p:grpSpPr>
            <a:xfrm>
              <a:off x="2819400" y="5523974"/>
              <a:ext cx="5741325" cy="343426"/>
              <a:chOff x="1962000" y="6153867"/>
              <a:chExt cx="5740210" cy="399333"/>
            </a:xfrm>
          </p:grpSpPr>
          <p:grpSp>
            <p:nvGrpSpPr>
              <p:cNvPr id="409" name="Group 289"/>
              <p:cNvGrpSpPr>
                <a:grpSpLocks noChangeAspect="1"/>
              </p:cNvGrpSpPr>
              <p:nvPr/>
            </p:nvGrpSpPr>
            <p:grpSpPr>
              <a:xfrm>
                <a:off x="2448000" y="6153867"/>
                <a:ext cx="5254210" cy="399333"/>
                <a:chOff x="206405" y="2209800"/>
                <a:chExt cx="7870795" cy="598200"/>
              </a:xfrm>
            </p:grpSpPr>
            <p:grpSp>
              <p:nvGrpSpPr>
                <p:cNvPr id="410" name="Group 174"/>
                <p:cNvGrpSpPr>
                  <a:grpSpLocks noChangeAspect="1"/>
                </p:cNvGrpSpPr>
                <p:nvPr/>
              </p:nvGrpSpPr>
              <p:grpSpPr>
                <a:xfrm>
                  <a:off x="1638003" y="2209803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42" name="Round Same Side Corner Rectangle 34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43" name="Rounded Rectangle 34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44" name="Round Same Side Corner Rectangle 34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45" name="Rounded Rectangle 34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411" name="Group 175"/>
                <p:cNvGrpSpPr>
                  <a:grpSpLocks noChangeAspect="1"/>
                </p:cNvGrpSpPr>
                <p:nvPr/>
              </p:nvGrpSpPr>
              <p:grpSpPr>
                <a:xfrm>
                  <a:off x="2362200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38" name="Round Same Side Corner Rectangle 337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39" name="Rounded Rectangle 338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40" name="Round Same Side Corner Rectangle 339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41" name="Rounded Rectangle 340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412" name="Group 176"/>
                <p:cNvGrpSpPr>
                  <a:grpSpLocks noChangeAspect="1"/>
                </p:cNvGrpSpPr>
                <p:nvPr/>
              </p:nvGrpSpPr>
              <p:grpSpPr>
                <a:xfrm>
                  <a:off x="30642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34" name="Round Same Side Corner Rectangle 333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35" name="Rounded Rectangle 334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36" name="Round Same Side Corner Rectangle 335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37" name="Rounded Rectangle 336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413" name="Group 177"/>
                <p:cNvGrpSpPr>
                  <a:grpSpLocks noChangeAspect="1"/>
                </p:cNvGrpSpPr>
                <p:nvPr/>
              </p:nvGrpSpPr>
              <p:grpSpPr>
                <a:xfrm>
                  <a:off x="3798000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30" name="Round Same Side Corner Rectangle 329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31" name="Rounded Rectangle 330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32" name="Round Same Side Corner Rectangle 331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33" name="Rounded Rectangle 332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458" name="Group 178"/>
                <p:cNvGrpSpPr>
                  <a:grpSpLocks noChangeAspect="1"/>
                </p:cNvGrpSpPr>
                <p:nvPr/>
              </p:nvGrpSpPr>
              <p:grpSpPr>
                <a:xfrm>
                  <a:off x="45120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26" name="Round Same Side Corner Rectangle 325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27" name="Rounded Rectangle 326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28" name="Round Same Side Corner Rectangle 327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29" name="Rounded Rectangle 328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463" name="Group 179"/>
                <p:cNvGrpSpPr>
                  <a:grpSpLocks noChangeAspect="1"/>
                </p:cNvGrpSpPr>
                <p:nvPr/>
              </p:nvGrpSpPr>
              <p:grpSpPr>
                <a:xfrm>
                  <a:off x="5238000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22" name="Round Same Side Corner Rectangle 32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23" name="Rounded Rectangle 32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24" name="Round Same Side Corner Rectangle 32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25" name="Rounded Rectangle 32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468" name="Group 180"/>
                <p:cNvGrpSpPr>
                  <a:grpSpLocks noChangeAspect="1"/>
                </p:cNvGrpSpPr>
                <p:nvPr/>
              </p:nvGrpSpPr>
              <p:grpSpPr>
                <a:xfrm>
                  <a:off x="59676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18" name="Round Same Side Corner Rectangle 317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19" name="Rounded Rectangle 318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20" name="Round Same Side Corner Rectangle 319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21" name="Rounded Rectangle 320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473" name="Group 181"/>
                <p:cNvGrpSpPr>
                  <a:grpSpLocks noChangeAspect="1"/>
                </p:cNvGrpSpPr>
                <p:nvPr/>
              </p:nvGrpSpPr>
              <p:grpSpPr>
                <a:xfrm>
                  <a:off x="6681604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14" name="Round Same Side Corner Rectangle 313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15" name="Rounded Rectangle 314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16" name="Round Same Side Corner Rectangle 315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17" name="Rounded Rectangle 316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478" name="Group 182"/>
                <p:cNvGrpSpPr>
                  <a:grpSpLocks noChangeAspect="1"/>
                </p:cNvGrpSpPr>
                <p:nvPr/>
              </p:nvGrpSpPr>
              <p:grpSpPr>
                <a:xfrm>
                  <a:off x="74076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10" name="Round Same Side Corner Rectangle 309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11" name="Rounded Rectangle 310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12" name="Round Same Side Corner Rectangle 311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13" name="Rounded Rectangle 312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483" name="Group 183"/>
                <p:cNvGrpSpPr>
                  <a:grpSpLocks noChangeAspect="1"/>
                </p:cNvGrpSpPr>
                <p:nvPr/>
              </p:nvGrpSpPr>
              <p:grpSpPr>
                <a:xfrm>
                  <a:off x="206405" y="2209803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06" name="Round Same Side Corner Rectangle 305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07" name="Rounded Rectangle 306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08" name="Round Same Side Corner Rectangle 307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09" name="Rounded Rectangle 308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grpSp>
              <p:nvGrpSpPr>
                <p:cNvPr id="488" name="Group 184"/>
                <p:cNvGrpSpPr>
                  <a:grpSpLocks noChangeAspect="1"/>
                </p:cNvGrpSpPr>
                <p:nvPr/>
              </p:nvGrpSpPr>
              <p:grpSpPr>
                <a:xfrm>
                  <a:off x="930602" y="2209800"/>
                  <a:ext cx="669598" cy="598197"/>
                  <a:chOff x="1638000" y="2209800"/>
                  <a:chExt cx="1116000" cy="996995"/>
                </a:xfrm>
              </p:grpSpPr>
              <p:sp>
                <p:nvSpPr>
                  <p:cNvPr id="302" name="Round Same Side Corner Rectangle 301"/>
                  <p:cNvSpPr/>
                  <p:nvPr/>
                </p:nvSpPr>
                <p:spPr>
                  <a:xfrm>
                    <a:off x="1752600" y="2209800"/>
                    <a:ext cx="914400" cy="838200"/>
                  </a:xfrm>
                  <a:prstGeom prst="round2SameRect">
                    <a:avLst>
                      <a:gd name="adj1" fmla="val 31321"/>
                      <a:gd name="adj2" fmla="val 0"/>
                    </a:avLst>
                  </a:prstGeom>
                  <a:solidFill>
                    <a:srgbClr val="009E47"/>
                  </a:solidFill>
                  <a:ln>
                    <a:noFill/>
                  </a:ln>
                  <a:effectLst>
                    <a:outerShdw blurRad="50800" dist="127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03" name="Rounded Rectangle 302"/>
                  <p:cNvSpPr/>
                  <p:nvPr/>
                </p:nvSpPr>
                <p:spPr>
                  <a:xfrm rot="5400000">
                    <a:off x="2304000" y="26748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04" name="Round Same Side Corner Rectangle 303"/>
                  <p:cNvSpPr/>
                  <p:nvPr/>
                </p:nvSpPr>
                <p:spPr>
                  <a:xfrm>
                    <a:off x="1752600" y="3026795"/>
                    <a:ext cx="914399" cy="1800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05" name="Rounded Rectangle 304"/>
                  <p:cNvSpPr/>
                  <p:nvPr/>
                </p:nvSpPr>
                <p:spPr>
                  <a:xfrm rot="16200000">
                    <a:off x="1332000" y="2674200"/>
                    <a:ext cx="756000" cy="144000"/>
                  </a:xfrm>
                  <a:prstGeom prst="roundRect">
                    <a:avLst/>
                  </a:prstGeom>
                  <a:blipFill dpi="0" rotWithShape="1">
                    <a:blip r:embed="rId2" cstate="print">
                      <a:lum bright="15000"/>
                    </a:blip>
                    <a:srcRect/>
                    <a:tile tx="0" ty="0" sx="100000" sy="100000" flip="none" algn="l"/>
                  </a:blip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</p:grpSp>
          <p:grpSp>
            <p:nvGrpSpPr>
              <p:cNvPr id="493" name="Group 492"/>
              <p:cNvGrpSpPr>
                <a:grpSpLocks noChangeAspect="1"/>
              </p:cNvGrpSpPr>
              <p:nvPr/>
            </p:nvGrpSpPr>
            <p:grpSpPr>
              <a:xfrm>
                <a:off x="1962000" y="6153869"/>
                <a:ext cx="446995" cy="399331"/>
                <a:chOff x="1638000" y="2209800"/>
                <a:chExt cx="1116000" cy="996995"/>
              </a:xfrm>
            </p:grpSpPr>
            <p:sp>
              <p:nvSpPr>
                <p:cNvPr id="494" name="Round Same Side Corner Rectangle 493"/>
                <p:cNvSpPr/>
                <p:nvPr/>
              </p:nvSpPr>
              <p:spPr>
                <a:xfrm>
                  <a:off x="1752600" y="2209800"/>
                  <a:ext cx="914400" cy="838200"/>
                </a:xfrm>
                <a:prstGeom prst="round2SameRect">
                  <a:avLst>
                    <a:gd name="adj1" fmla="val 31321"/>
                    <a:gd name="adj2" fmla="val 0"/>
                  </a:avLst>
                </a:prstGeom>
                <a:solidFill>
                  <a:srgbClr val="009E47"/>
                </a:solidFill>
                <a:ln>
                  <a:noFill/>
                </a:ln>
                <a:effectLst>
                  <a:outerShdw blurRad="50800" dist="127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95" name="Rounded Rectangle 494"/>
                <p:cNvSpPr/>
                <p:nvPr/>
              </p:nvSpPr>
              <p:spPr>
                <a:xfrm rot="5400000">
                  <a:off x="2304000" y="26748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96" name="Round Same Side Corner Rectangle 495"/>
                <p:cNvSpPr/>
                <p:nvPr/>
              </p:nvSpPr>
              <p:spPr>
                <a:xfrm>
                  <a:off x="1752600" y="3026795"/>
                  <a:ext cx="914399" cy="180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97" name="Rounded Rectangle 496"/>
                <p:cNvSpPr/>
                <p:nvPr/>
              </p:nvSpPr>
              <p:spPr>
                <a:xfrm rot="16200000">
                  <a:off x="1332000" y="2674200"/>
                  <a:ext cx="756000" cy="144000"/>
                </a:xfrm>
                <a:prstGeom prst="roundRect">
                  <a:avLst/>
                </a:prstGeom>
                <a:blipFill dpi="0" rotWithShape="1">
                  <a:blip r:embed="rId2" cstate="print">
                    <a:lum bright="15000"/>
                  </a:blip>
                  <a:srcRect/>
                  <a:tile tx="0" ty="0" sx="100000" sy="100000" flip="none" algn="l"/>
                </a:blip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</p:grpSp>
      </p:grpSp>
      <p:sp>
        <p:nvSpPr>
          <p:cNvPr id="520" name="Rectangle 519"/>
          <p:cNvSpPr/>
          <p:nvPr/>
        </p:nvSpPr>
        <p:spPr>
          <a:xfrm>
            <a:off x="3048000" y="1676400"/>
            <a:ext cx="381000" cy="4343400"/>
          </a:xfrm>
          <a:prstGeom prst="rect">
            <a:avLst/>
          </a:prstGeom>
          <a:noFill/>
          <a:ln w="25400">
            <a:solidFill>
              <a:srgbClr val="FA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522" name="TextBox 521"/>
          <p:cNvSpPr txBox="1"/>
          <p:nvPr/>
        </p:nvSpPr>
        <p:spPr>
          <a:xfrm>
            <a:off x="228600" y="4335959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i="1" dirty="0" smtClean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յուրաքանչյուրում`</a:t>
            </a:r>
            <a:r>
              <a:rPr lang="ru-RU" sz="2200" i="1" dirty="0" smtClean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  </a:t>
            </a:r>
            <a:r>
              <a:rPr lang="ru-RU" sz="2200" b="1" i="1" dirty="0" smtClean="0">
                <a:ln w="0">
                  <a:solidFill>
                    <a:srgbClr val="FA3000"/>
                  </a:solidFill>
                </a:ln>
                <a:solidFill>
                  <a:srgbClr val="FF7A5B"/>
                </a:solidFill>
                <a:latin typeface="Sylfaen" pitchFamily="18" charset="0"/>
              </a:rPr>
              <a:t>8  </a:t>
            </a:r>
            <a:r>
              <a:rPr lang="ru-RU" sz="2200" i="1" dirty="0" smtClean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աթոռ</a:t>
            </a:r>
            <a:endParaRPr lang="en-CA" sz="2200" i="1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2971800" y="6015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>
                  <a:solidFill>
                    <a:srgbClr val="009659"/>
                  </a:solidFill>
                </a:ln>
                <a:solidFill>
                  <a:srgbClr val="00FE97"/>
                </a:solidFill>
                <a:latin typeface="Sylfaen" pitchFamily="18" charset="0"/>
              </a:rPr>
              <a:t>1</a:t>
            </a:r>
            <a:endParaRPr lang="en-CA" sz="2400" b="1" dirty="0">
              <a:ln w="0">
                <a:solidFill>
                  <a:srgbClr val="009659"/>
                </a:solidFill>
              </a:ln>
              <a:solidFill>
                <a:srgbClr val="00FE97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3429000" y="6015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>
                  <a:solidFill>
                    <a:srgbClr val="009659"/>
                  </a:solidFill>
                </a:ln>
                <a:solidFill>
                  <a:srgbClr val="00FE97"/>
                </a:solidFill>
                <a:latin typeface="Sylfaen" pitchFamily="18" charset="0"/>
              </a:rPr>
              <a:t>2</a:t>
            </a:r>
            <a:endParaRPr lang="en-CA" sz="2400" b="1" dirty="0">
              <a:ln w="0">
                <a:solidFill>
                  <a:srgbClr val="009659"/>
                </a:solidFill>
              </a:ln>
              <a:solidFill>
                <a:srgbClr val="00FE97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3962400" y="6019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>
                  <a:solidFill>
                    <a:srgbClr val="009659"/>
                  </a:solidFill>
                </a:ln>
                <a:solidFill>
                  <a:srgbClr val="00FE97"/>
                </a:solidFill>
                <a:latin typeface="Sylfaen" pitchFamily="18" charset="0"/>
              </a:rPr>
              <a:t>3</a:t>
            </a:r>
            <a:endParaRPr lang="en-CA" sz="2400" b="1" dirty="0">
              <a:ln w="0">
                <a:solidFill>
                  <a:srgbClr val="009659"/>
                </a:solidFill>
              </a:ln>
              <a:solidFill>
                <a:srgbClr val="00FE97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4419600" y="6015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>
                  <a:solidFill>
                    <a:srgbClr val="009659"/>
                  </a:solidFill>
                </a:ln>
                <a:solidFill>
                  <a:srgbClr val="00FE97"/>
                </a:solidFill>
                <a:latin typeface="Sylfaen" pitchFamily="18" charset="0"/>
              </a:rPr>
              <a:t>4</a:t>
            </a:r>
            <a:endParaRPr lang="en-CA" sz="2400" b="1" dirty="0">
              <a:ln w="0">
                <a:solidFill>
                  <a:srgbClr val="009659"/>
                </a:solidFill>
              </a:ln>
              <a:solidFill>
                <a:srgbClr val="00FE97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4876800" y="6015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>
                  <a:solidFill>
                    <a:srgbClr val="009659"/>
                  </a:solidFill>
                </a:ln>
                <a:solidFill>
                  <a:srgbClr val="00FE97"/>
                </a:solidFill>
                <a:latin typeface="Sylfaen" pitchFamily="18" charset="0"/>
              </a:rPr>
              <a:t>5</a:t>
            </a:r>
            <a:endParaRPr lang="en-CA" sz="2400" b="1" dirty="0">
              <a:ln w="0">
                <a:solidFill>
                  <a:srgbClr val="009659"/>
                </a:solidFill>
              </a:ln>
              <a:solidFill>
                <a:srgbClr val="00FE97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28" name="TextBox 527"/>
          <p:cNvSpPr txBox="1"/>
          <p:nvPr/>
        </p:nvSpPr>
        <p:spPr>
          <a:xfrm>
            <a:off x="5334000" y="6015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>
                  <a:solidFill>
                    <a:srgbClr val="009659"/>
                  </a:solidFill>
                </a:ln>
                <a:solidFill>
                  <a:srgbClr val="00FE97"/>
                </a:solidFill>
                <a:latin typeface="Sylfaen" pitchFamily="18" charset="0"/>
              </a:rPr>
              <a:t>6</a:t>
            </a:r>
            <a:endParaRPr lang="en-CA" sz="2400" b="1" dirty="0">
              <a:ln w="0">
                <a:solidFill>
                  <a:srgbClr val="009659"/>
                </a:solidFill>
              </a:ln>
              <a:solidFill>
                <a:srgbClr val="00FE97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29" name="TextBox 528"/>
          <p:cNvSpPr txBox="1"/>
          <p:nvPr/>
        </p:nvSpPr>
        <p:spPr>
          <a:xfrm>
            <a:off x="5867400" y="6015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>
                  <a:solidFill>
                    <a:srgbClr val="009659"/>
                  </a:solidFill>
                </a:ln>
                <a:solidFill>
                  <a:srgbClr val="00FE97"/>
                </a:solidFill>
                <a:latin typeface="Sylfaen" pitchFamily="18" charset="0"/>
              </a:rPr>
              <a:t>7</a:t>
            </a:r>
            <a:endParaRPr lang="en-CA" sz="2400" b="1" dirty="0">
              <a:ln w="0">
                <a:solidFill>
                  <a:srgbClr val="009659"/>
                </a:solidFill>
              </a:ln>
              <a:solidFill>
                <a:srgbClr val="00FE97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30" name="TextBox 529"/>
          <p:cNvSpPr txBox="1"/>
          <p:nvPr/>
        </p:nvSpPr>
        <p:spPr>
          <a:xfrm>
            <a:off x="6324600" y="6019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>
                  <a:solidFill>
                    <a:srgbClr val="009659"/>
                  </a:solidFill>
                </a:ln>
                <a:solidFill>
                  <a:srgbClr val="00FE97"/>
                </a:solidFill>
                <a:latin typeface="Sylfaen" pitchFamily="18" charset="0"/>
              </a:rPr>
              <a:t>8</a:t>
            </a:r>
            <a:endParaRPr lang="en-CA" sz="2400" b="1" dirty="0">
              <a:ln w="0">
                <a:solidFill>
                  <a:srgbClr val="009659"/>
                </a:solidFill>
              </a:ln>
              <a:solidFill>
                <a:srgbClr val="00FE97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31" name="TextBox 530"/>
          <p:cNvSpPr txBox="1"/>
          <p:nvPr/>
        </p:nvSpPr>
        <p:spPr>
          <a:xfrm>
            <a:off x="304800" y="19812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0">
                  <a:solidFill>
                    <a:srgbClr val="FA3000"/>
                  </a:solidFill>
                </a:ln>
                <a:solidFill>
                  <a:srgbClr val="FF7A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8 · 12 </a:t>
            </a:r>
            <a:endParaRPr lang="en-CA" sz="2800" b="1" i="1" dirty="0">
              <a:ln w="0">
                <a:solidFill>
                  <a:srgbClr val="FA3000"/>
                </a:solidFill>
              </a:ln>
              <a:solidFill>
                <a:srgbClr val="FF7A5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32" name="TextBox 531"/>
          <p:cNvSpPr txBox="1"/>
          <p:nvPr/>
        </p:nvSpPr>
        <p:spPr>
          <a:xfrm>
            <a:off x="1371600" y="1981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0">
                  <a:solidFill>
                    <a:srgbClr val="00A283"/>
                  </a:solidFill>
                </a:ln>
                <a:solidFill>
                  <a:srgbClr val="00F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= 96 </a:t>
            </a:r>
            <a:endParaRPr lang="en-CA" sz="2800" b="1" i="1" dirty="0">
              <a:ln w="0">
                <a:solidFill>
                  <a:srgbClr val="00A283"/>
                </a:solidFill>
              </a:ln>
              <a:solidFill>
                <a:srgbClr val="00F2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21" name="Rectangle 520"/>
          <p:cNvSpPr/>
          <p:nvPr/>
        </p:nvSpPr>
        <p:spPr>
          <a:xfrm>
            <a:off x="3528000" y="1676400"/>
            <a:ext cx="381000" cy="4343400"/>
          </a:xfrm>
          <a:prstGeom prst="rect">
            <a:avLst/>
          </a:prstGeom>
          <a:noFill/>
          <a:ln w="25400">
            <a:solidFill>
              <a:srgbClr val="FA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533" name="Rectangle 532"/>
          <p:cNvSpPr/>
          <p:nvPr/>
        </p:nvSpPr>
        <p:spPr>
          <a:xfrm>
            <a:off x="4015800" y="1676400"/>
            <a:ext cx="381000" cy="4343400"/>
          </a:xfrm>
          <a:prstGeom prst="rect">
            <a:avLst/>
          </a:prstGeom>
          <a:noFill/>
          <a:ln w="25400">
            <a:solidFill>
              <a:srgbClr val="FA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534" name="Rectangle 533"/>
          <p:cNvSpPr/>
          <p:nvPr/>
        </p:nvSpPr>
        <p:spPr>
          <a:xfrm>
            <a:off x="4495800" y="1676400"/>
            <a:ext cx="381000" cy="4343400"/>
          </a:xfrm>
          <a:prstGeom prst="rect">
            <a:avLst/>
          </a:prstGeom>
          <a:noFill/>
          <a:ln w="25400">
            <a:solidFill>
              <a:srgbClr val="FA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535" name="Rectangle 534"/>
          <p:cNvSpPr/>
          <p:nvPr/>
        </p:nvSpPr>
        <p:spPr>
          <a:xfrm>
            <a:off x="4953000" y="1676400"/>
            <a:ext cx="381000" cy="4343400"/>
          </a:xfrm>
          <a:prstGeom prst="rect">
            <a:avLst/>
          </a:prstGeom>
          <a:noFill/>
          <a:ln w="25400">
            <a:solidFill>
              <a:srgbClr val="FA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536" name="Rectangle 535"/>
          <p:cNvSpPr/>
          <p:nvPr/>
        </p:nvSpPr>
        <p:spPr>
          <a:xfrm>
            <a:off x="5433000" y="1676400"/>
            <a:ext cx="381000" cy="4343400"/>
          </a:xfrm>
          <a:prstGeom prst="rect">
            <a:avLst/>
          </a:prstGeom>
          <a:noFill/>
          <a:ln w="25400">
            <a:solidFill>
              <a:srgbClr val="FA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537" name="Rectangle 536"/>
          <p:cNvSpPr/>
          <p:nvPr/>
        </p:nvSpPr>
        <p:spPr>
          <a:xfrm>
            <a:off x="5920800" y="1676400"/>
            <a:ext cx="381000" cy="4343400"/>
          </a:xfrm>
          <a:prstGeom prst="rect">
            <a:avLst/>
          </a:prstGeom>
          <a:noFill/>
          <a:ln w="25400">
            <a:solidFill>
              <a:srgbClr val="FA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538" name="Rectangle 537"/>
          <p:cNvSpPr/>
          <p:nvPr/>
        </p:nvSpPr>
        <p:spPr>
          <a:xfrm>
            <a:off x="6400800" y="1676400"/>
            <a:ext cx="381000" cy="4343400"/>
          </a:xfrm>
          <a:prstGeom prst="rect">
            <a:avLst/>
          </a:prstGeom>
          <a:noFill/>
          <a:ln w="25400">
            <a:solidFill>
              <a:srgbClr val="FA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539" name="Rectangle 538"/>
          <p:cNvSpPr/>
          <p:nvPr/>
        </p:nvSpPr>
        <p:spPr>
          <a:xfrm>
            <a:off x="6912000" y="1676400"/>
            <a:ext cx="381000" cy="4343400"/>
          </a:xfrm>
          <a:prstGeom prst="rect">
            <a:avLst/>
          </a:prstGeom>
          <a:noFill/>
          <a:ln w="25400">
            <a:solidFill>
              <a:srgbClr val="FA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540" name="Rectangle 539"/>
          <p:cNvSpPr/>
          <p:nvPr/>
        </p:nvSpPr>
        <p:spPr>
          <a:xfrm>
            <a:off x="7380000" y="1676400"/>
            <a:ext cx="381000" cy="4343400"/>
          </a:xfrm>
          <a:prstGeom prst="rect">
            <a:avLst/>
          </a:prstGeom>
          <a:noFill/>
          <a:ln w="25400">
            <a:solidFill>
              <a:srgbClr val="FA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541" name="Rectangle 540"/>
          <p:cNvSpPr/>
          <p:nvPr/>
        </p:nvSpPr>
        <p:spPr>
          <a:xfrm>
            <a:off x="7873200" y="1676400"/>
            <a:ext cx="381000" cy="4343400"/>
          </a:xfrm>
          <a:prstGeom prst="rect">
            <a:avLst/>
          </a:prstGeom>
          <a:noFill/>
          <a:ln w="25400">
            <a:solidFill>
              <a:srgbClr val="FA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542" name="Rectangle 541"/>
          <p:cNvSpPr/>
          <p:nvPr/>
        </p:nvSpPr>
        <p:spPr>
          <a:xfrm>
            <a:off x="8352000" y="1676400"/>
            <a:ext cx="381000" cy="4343400"/>
          </a:xfrm>
          <a:prstGeom prst="rect">
            <a:avLst/>
          </a:prstGeom>
          <a:noFill/>
          <a:ln w="25400">
            <a:solidFill>
              <a:srgbClr val="FA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549" name="TextBox 548"/>
          <p:cNvSpPr txBox="1"/>
          <p:nvPr/>
        </p:nvSpPr>
        <p:spPr>
          <a:xfrm>
            <a:off x="6858000" y="6019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>
                  <a:solidFill>
                    <a:srgbClr val="009659"/>
                  </a:solidFill>
                </a:ln>
                <a:solidFill>
                  <a:srgbClr val="00FE97"/>
                </a:solidFill>
                <a:latin typeface="Sylfaen" pitchFamily="18" charset="0"/>
              </a:rPr>
              <a:t>9</a:t>
            </a:r>
            <a:endParaRPr lang="en-CA" sz="2400" b="1" dirty="0">
              <a:ln w="0">
                <a:solidFill>
                  <a:srgbClr val="009659"/>
                </a:solidFill>
              </a:ln>
              <a:solidFill>
                <a:srgbClr val="00FE97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50" name="TextBox 549"/>
          <p:cNvSpPr txBox="1"/>
          <p:nvPr/>
        </p:nvSpPr>
        <p:spPr>
          <a:xfrm>
            <a:off x="7315200" y="6019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>
                  <a:solidFill>
                    <a:srgbClr val="009659"/>
                  </a:solidFill>
                </a:ln>
                <a:solidFill>
                  <a:srgbClr val="00FE97"/>
                </a:solidFill>
                <a:latin typeface="Sylfaen" pitchFamily="18" charset="0"/>
              </a:rPr>
              <a:t>10</a:t>
            </a:r>
            <a:endParaRPr lang="en-CA" sz="2400" b="1" dirty="0">
              <a:ln w="0">
                <a:solidFill>
                  <a:srgbClr val="009659"/>
                </a:solidFill>
              </a:ln>
              <a:solidFill>
                <a:srgbClr val="00FE97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51" name="TextBox 550"/>
          <p:cNvSpPr txBox="1"/>
          <p:nvPr/>
        </p:nvSpPr>
        <p:spPr>
          <a:xfrm>
            <a:off x="7830000" y="6019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>
                  <a:solidFill>
                    <a:srgbClr val="009659"/>
                  </a:solidFill>
                </a:ln>
                <a:solidFill>
                  <a:srgbClr val="00FE97"/>
                </a:solidFill>
                <a:latin typeface="Sylfaen" pitchFamily="18" charset="0"/>
              </a:rPr>
              <a:t>11</a:t>
            </a:r>
            <a:endParaRPr lang="en-CA" sz="2400" b="1" dirty="0">
              <a:ln w="0">
                <a:solidFill>
                  <a:srgbClr val="009659"/>
                </a:solidFill>
              </a:ln>
              <a:solidFill>
                <a:srgbClr val="00FE97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52" name="TextBox 551"/>
          <p:cNvSpPr txBox="1"/>
          <p:nvPr/>
        </p:nvSpPr>
        <p:spPr>
          <a:xfrm>
            <a:off x="8305800" y="602426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>
                  <a:solidFill>
                    <a:srgbClr val="009659"/>
                  </a:solidFill>
                </a:ln>
                <a:solidFill>
                  <a:srgbClr val="00FE97"/>
                </a:solidFill>
                <a:latin typeface="Sylfaen" pitchFamily="18" charset="0"/>
              </a:rPr>
              <a:t>12</a:t>
            </a:r>
            <a:endParaRPr lang="en-CA" sz="2400" b="1" dirty="0">
              <a:ln w="0">
                <a:solidFill>
                  <a:srgbClr val="009659"/>
                </a:solidFill>
              </a:ln>
              <a:solidFill>
                <a:srgbClr val="00FE97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53" name="TextBox 552"/>
          <p:cNvSpPr txBox="1"/>
          <p:nvPr/>
        </p:nvSpPr>
        <p:spPr>
          <a:xfrm>
            <a:off x="304800" y="29966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0">
                  <a:solidFill>
                    <a:srgbClr val="FA3000"/>
                  </a:solidFill>
                </a:ln>
                <a:solidFill>
                  <a:srgbClr val="FF7A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12 · 8 </a:t>
            </a:r>
            <a:endParaRPr lang="en-CA" sz="2800" b="1" i="1" dirty="0">
              <a:ln w="0">
                <a:solidFill>
                  <a:srgbClr val="FA3000"/>
                </a:solidFill>
              </a:ln>
              <a:solidFill>
                <a:srgbClr val="FF7A5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54" name="TextBox 553"/>
          <p:cNvSpPr txBox="1"/>
          <p:nvPr/>
        </p:nvSpPr>
        <p:spPr>
          <a:xfrm>
            <a:off x="1295400" y="53340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0">
                  <a:solidFill>
                    <a:srgbClr val="00A283"/>
                  </a:solidFill>
                </a:ln>
                <a:solidFill>
                  <a:srgbClr val="00F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= </a:t>
            </a:r>
            <a:endParaRPr lang="en-CA" sz="3200" b="1" i="1" dirty="0">
              <a:ln w="0">
                <a:solidFill>
                  <a:srgbClr val="00A283"/>
                </a:solidFill>
              </a:ln>
              <a:solidFill>
                <a:srgbClr val="00F2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55" name="TextBox 554"/>
          <p:cNvSpPr txBox="1"/>
          <p:nvPr/>
        </p:nvSpPr>
        <p:spPr>
          <a:xfrm>
            <a:off x="228600" y="449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Այսպիսով`</a:t>
            </a:r>
            <a:endParaRPr lang="en-CA" sz="2400" i="1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56" name="TextBox 555"/>
          <p:cNvSpPr txBox="1"/>
          <p:nvPr/>
        </p:nvSpPr>
        <p:spPr>
          <a:xfrm>
            <a:off x="228600" y="5410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0">
                  <a:solidFill>
                    <a:srgbClr val="FA3000"/>
                  </a:solidFill>
                </a:ln>
                <a:solidFill>
                  <a:srgbClr val="FF7A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8 · 12 </a:t>
            </a:r>
            <a:endParaRPr lang="en-CA" sz="2800" b="1" i="1" dirty="0">
              <a:ln w="0">
                <a:solidFill>
                  <a:srgbClr val="FA3000"/>
                </a:solidFill>
              </a:ln>
              <a:solidFill>
                <a:srgbClr val="FF7A5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57" name="TextBox 556"/>
          <p:cNvSpPr txBox="1"/>
          <p:nvPr/>
        </p:nvSpPr>
        <p:spPr>
          <a:xfrm>
            <a:off x="1600200" y="54102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0">
                  <a:solidFill>
                    <a:srgbClr val="FA3000"/>
                  </a:solidFill>
                </a:ln>
                <a:solidFill>
                  <a:srgbClr val="FF7A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12 · 8 </a:t>
            </a:r>
            <a:endParaRPr lang="en-CA" sz="2800" b="1" i="1" dirty="0">
              <a:ln w="0">
                <a:solidFill>
                  <a:srgbClr val="FA3000"/>
                </a:solidFill>
              </a:ln>
              <a:solidFill>
                <a:srgbClr val="FF7A5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58" name="TextBox 557"/>
          <p:cNvSpPr txBox="1"/>
          <p:nvPr/>
        </p:nvSpPr>
        <p:spPr>
          <a:xfrm>
            <a:off x="1371600" y="29966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0">
                  <a:solidFill>
                    <a:srgbClr val="00A283"/>
                  </a:solidFill>
                </a:ln>
                <a:solidFill>
                  <a:srgbClr val="00F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= 96 </a:t>
            </a:r>
            <a:endParaRPr lang="en-CA" sz="2800" b="1" i="1" dirty="0">
              <a:ln w="0">
                <a:solidFill>
                  <a:srgbClr val="00A283"/>
                </a:solidFill>
              </a:ln>
              <a:solidFill>
                <a:srgbClr val="00F2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59" name="TextBox 558"/>
          <p:cNvSpPr txBox="1"/>
          <p:nvPr/>
        </p:nvSpPr>
        <p:spPr>
          <a:xfrm>
            <a:off x="228600" y="228600"/>
            <a:ext cx="5105400" cy="1107996"/>
          </a:xfrm>
          <a:prstGeom prst="rect">
            <a:avLst/>
          </a:prstGeom>
          <a:solidFill>
            <a:srgbClr val="E7FFFB"/>
          </a:solidFill>
          <a:ln>
            <a:solidFill>
              <a:srgbClr val="00C09B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n w="0">
                  <a:solidFill>
                    <a:srgbClr val="00A283"/>
                  </a:solidFill>
                </a:ln>
                <a:solidFill>
                  <a:srgbClr val="00F2C4"/>
                </a:solidFill>
                <a:uFill>
                  <a:solidFill>
                    <a:schemeClr val="bg1"/>
                  </a:solidFill>
                </a:uFill>
                <a:latin typeface="Sylfaen" pitchFamily="18" charset="0"/>
              </a:rPr>
              <a:t>Օրինակ`</a:t>
            </a:r>
            <a:r>
              <a:rPr lang="ru-RU" sz="2000" b="1" dirty="0" smtClean="0">
                <a:ln w="0">
                  <a:solidFill>
                    <a:srgbClr val="00A283"/>
                  </a:solidFill>
                </a:ln>
                <a:solidFill>
                  <a:srgbClr val="00F2C4"/>
                </a:solidFill>
                <a:uFill>
                  <a:solidFill>
                    <a:schemeClr val="bg1"/>
                  </a:solidFill>
                </a:uFill>
                <a:latin typeface="Sylfaen" pitchFamily="18" charset="0"/>
              </a:rPr>
              <a:t> </a:t>
            </a:r>
          </a:p>
          <a:p>
            <a:r>
              <a:rPr lang="ru-RU" sz="2000" i="1" dirty="0" smtClean="0">
                <a:ln w="0">
                  <a:noFill/>
                </a:ln>
                <a:uFill>
                  <a:solidFill>
                    <a:schemeClr val="bg1"/>
                  </a:solidFill>
                </a:uFill>
                <a:latin typeface="Sylfaen" pitchFamily="18" charset="0"/>
              </a:rPr>
              <a:t>Հաշվենք  կինոդահլիճի  ուղղանկյունաձև  դասավորված  աթոռների  քանակը:</a:t>
            </a:r>
            <a:r>
              <a:rPr lang="ru-RU" sz="2000" b="1" i="1" dirty="0" smtClean="0">
                <a:ln w="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</a:t>
            </a:r>
            <a:endParaRPr lang="ru-RU" sz="2000" i="1" dirty="0">
              <a:ln w="0">
                <a:noFill/>
              </a:ln>
              <a:uFill>
                <a:solidFill>
                  <a:schemeClr val="bg1"/>
                </a:solidFill>
              </a:uFill>
              <a:latin typeface="Sylfaen" pitchFamily="18" charset="0"/>
            </a:endParaRPr>
          </a:p>
          <a:p>
            <a:endParaRPr lang="ru-RU" sz="500" i="1" dirty="0" smtClean="0">
              <a:ln w="0">
                <a:solidFill>
                  <a:srgbClr val="00B46B"/>
                </a:solidFill>
              </a:ln>
              <a:solidFill>
                <a:srgbClr val="D9FFE6"/>
              </a:solidFill>
              <a:uFill>
                <a:solidFill>
                  <a:schemeClr val="bg1"/>
                </a:solidFill>
              </a:uFill>
              <a:latin typeface="Sylfaen" pitchFamily="18" charset="0"/>
              <a:ea typeface="Tahoma"/>
              <a:cs typeface="Tahoma"/>
            </a:endParaRPr>
          </a:p>
        </p:txBody>
      </p:sp>
      <p:pic>
        <p:nvPicPr>
          <p:cNvPr id="543" name="Picture 2" descr="C:\Users\мм\Desktop\movie-theater-concession-deals-fandango-printable-coupons-movie-theater-food-and-drinks-png-563_3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660220"/>
            <a:ext cx="1411224" cy="939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7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7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7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7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00"/>
                            </p:stCondLst>
                            <p:childTnLst>
                              <p:par>
                                <p:cTn id="2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1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" grpId="0" animBg="1"/>
      <p:bldP spid="522" grpId="0"/>
      <p:bldP spid="522" grpId="1"/>
      <p:bldP spid="523" grpId="0"/>
      <p:bldP spid="523" grpId="1"/>
      <p:bldP spid="524" grpId="0"/>
      <p:bldP spid="524" grpId="1"/>
      <p:bldP spid="525" grpId="0"/>
      <p:bldP spid="525" grpId="1"/>
      <p:bldP spid="526" grpId="1"/>
      <p:bldP spid="527" grpId="0"/>
      <p:bldP spid="527" grpId="1"/>
      <p:bldP spid="528" grpId="0"/>
      <p:bldP spid="528" grpId="1"/>
      <p:bldP spid="529" grpId="0"/>
      <p:bldP spid="529" grpId="1"/>
      <p:bldP spid="530" grpId="0"/>
      <p:bldP spid="530" grpId="1"/>
      <p:bldP spid="521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9" grpId="0"/>
      <p:bldP spid="549" grpId="1"/>
      <p:bldP spid="550" grpId="0"/>
      <p:bldP spid="550" grpId="1"/>
      <p:bldP spid="551" grpId="0"/>
      <p:bldP spid="551" grpId="1"/>
      <p:bldP spid="552" grpId="0"/>
      <p:bldP spid="552" grpId="1"/>
      <p:bldP spid="553" grpId="0"/>
      <p:bldP spid="554" grpId="0"/>
      <p:bldP spid="555" grpId="0"/>
      <p:bldP spid="556" grpId="0"/>
      <p:bldP spid="557" grpId="0"/>
      <p:bldP spid="5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grpSp>
        <p:nvGrpSpPr>
          <p:cNvPr id="2" name="Group 51"/>
          <p:cNvGrpSpPr/>
          <p:nvPr/>
        </p:nvGrpSpPr>
        <p:grpSpPr>
          <a:xfrm>
            <a:off x="-152400" y="1524000"/>
            <a:ext cx="6343650" cy="5092823"/>
            <a:chOff x="228600" y="1524000"/>
            <a:chExt cx="6343650" cy="5092823"/>
          </a:xfrm>
        </p:grpSpPr>
        <p:grpSp>
          <p:nvGrpSpPr>
            <p:cNvPr id="3" name="Group 48"/>
            <p:cNvGrpSpPr/>
            <p:nvPr/>
          </p:nvGrpSpPr>
          <p:grpSpPr>
            <a:xfrm>
              <a:off x="228600" y="1524000"/>
              <a:ext cx="6343650" cy="5092823"/>
              <a:chOff x="228600" y="1524000"/>
              <a:chExt cx="6343650" cy="5092823"/>
            </a:xfrm>
          </p:grpSpPr>
          <p:grpSp>
            <p:nvGrpSpPr>
              <p:cNvPr id="4" name="Group 42"/>
              <p:cNvGrpSpPr>
                <a:grpSpLocks noChangeAspect="1"/>
              </p:cNvGrpSpPr>
              <p:nvPr/>
            </p:nvGrpSpPr>
            <p:grpSpPr>
              <a:xfrm>
                <a:off x="228600" y="1524000"/>
                <a:ext cx="6343650" cy="5092823"/>
                <a:chOff x="304800" y="1905000"/>
                <a:chExt cx="5715000" cy="4588129"/>
              </a:xfrm>
            </p:grpSpPr>
            <p:grpSp>
              <p:nvGrpSpPr>
                <p:cNvPr id="5" name="Group 39"/>
                <p:cNvGrpSpPr/>
                <p:nvPr/>
              </p:nvGrpSpPr>
              <p:grpSpPr>
                <a:xfrm>
                  <a:off x="304800" y="1905000"/>
                  <a:ext cx="5715000" cy="4588129"/>
                  <a:chOff x="304800" y="1905000"/>
                  <a:chExt cx="5715000" cy="4588129"/>
                </a:xfrm>
              </p:grpSpPr>
              <p:grpSp>
                <p:nvGrpSpPr>
                  <p:cNvPr id="6" name="Group 36"/>
                  <p:cNvGrpSpPr/>
                  <p:nvPr/>
                </p:nvGrpSpPr>
                <p:grpSpPr>
                  <a:xfrm>
                    <a:off x="304800" y="1905000"/>
                    <a:ext cx="5715000" cy="4588129"/>
                    <a:chOff x="304800" y="1905000"/>
                    <a:chExt cx="5715000" cy="4588129"/>
                  </a:xfrm>
                </p:grpSpPr>
                <p:grpSp>
                  <p:nvGrpSpPr>
                    <p:cNvPr id="7" name="Group 1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304800" y="2590800"/>
                      <a:ext cx="3902329" cy="3902329"/>
                      <a:chOff x="1320060" y="177059"/>
                      <a:chExt cx="6503883" cy="6503882"/>
                    </a:xfrm>
                  </p:grpSpPr>
                  <p:pic>
                    <p:nvPicPr>
                      <p:cNvPr id="19" name="Picture 2" descr="D:\1.Math-5grade-picture\employee-presentation-1446241-1224685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060" y="177059"/>
                        <a:ext cx="6503883" cy="6503882"/>
                      </a:xfrm>
                      <a:prstGeom prst="rect">
                        <a:avLst/>
                      </a:prstGeom>
                      <a:noFill/>
                    </p:spPr>
                  </p:pic>
                  <p:pic>
                    <p:nvPicPr>
                      <p:cNvPr id="20" name="Picture 19" descr="C:\Users\мм\Desktop\Planning-on-attending-beauty-college-222.jpg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3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lum bright="-4000"/>
                      </a:blip>
                      <a:srcRect b="33797"/>
                      <a:stretch>
                        <a:fillRect/>
                      </a:stretch>
                    </p:blipFill>
                    <p:spPr bwMode="auto">
                      <a:xfrm rot="60000">
                        <a:off x="2084924" y="228993"/>
                        <a:ext cx="897298" cy="979333"/>
                      </a:xfrm>
                      <a:prstGeom prst="rect">
                        <a:avLst/>
                      </a:prstGeom>
                      <a:noFill/>
                      <a:scene3d>
                        <a:camera prst="perspectiveRight"/>
                        <a:lightRig rig="threePt" dir="t"/>
                      </a:scene3d>
                    </p:spPr>
                  </p:pic>
                </p:grpSp>
                <p:pic>
                  <p:nvPicPr>
                    <p:cNvPr id="32" name="Picture 2" descr="D:\1.Math-5grade-picture\employee-presentation-1446241-1224685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37101"/>
                    <a:stretch>
                      <a:fillRect/>
                    </a:stretch>
                  </p:blipFill>
                  <p:spPr bwMode="auto">
                    <a:xfrm>
                      <a:off x="3352800" y="2590800"/>
                      <a:ext cx="2667000" cy="3902329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34" name="Picture 2" descr="D:\1.Math-5grade-picture\employee-presentation-1446241-1224685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37101" b="82426"/>
                    <a:stretch>
                      <a:fillRect/>
                    </a:stretch>
                  </p:blipFill>
                  <p:spPr bwMode="auto">
                    <a:xfrm flipH="1">
                      <a:off x="1219200" y="1905000"/>
                      <a:ext cx="2743200" cy="685800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35" name="Picture 2" descr="D:\1.Math-5grade-picture\employee-presentation-1446241-1224685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37101" b="82426"/>
                    <a:stretch>
                      <a:fillRect/>
                    </a:stretch>
                  </p:blipFill>
                  <p:spPr bwMode="auto">
                    <a:xfrm>
                      <a:off x="3352800" y="1905000"/>
                      <a:ext cx="2667000" cy="685800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1752600" y="4676892"/>
                      <a:ext cx="3810000" cy="171236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y-AM"/>
                    </a:p>
                  </p:txBody>
                </p:sp>
                <p:pic>
                  <p:nvPicPr>
                    <p:cNvPr id="33" name="Picture 2" descr="D:\1.Math-5grade-picture\employee-presentation-1446241-1224685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 l="37101" t="52722" r="10783" b="2815"/>
                    <a:stretch>
                      <a:fillRect/>
                    </a:stretch>
                  </p:blipFill>
                  <p:spPr bwMode="auto">
                    <a:xfrm>
                      <a:off x="2514600" y="4650946"/>
                      <a:ext cx="2209800" cy="1735091"/>
                    </a:xfrm>
                    <a:prstGeom prst="rect">
                      <a:avLst/>
                    </a:prstGeom>
                    <a:noFill/>
                  </p:spPr>
                </p:pic>
              </p:grpSp>
              <p:sp>
                <p:nvSpPr>
                  <p:cNvPr id="38" name="Rectangle 37"/>
                  <p:cNvSpPr/>
                  <p:nvPr/>
                </p:nvSpPr>
                <p:spPr>
                  <a:xfrm>
                    <a:off x="1623178" y="2743200"/>
                    <a:ext cx="155676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5515070" y="2743200"/>
                    <a:ext cx="2286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y-AM"/>
                  </a:p>
                </p:txBody>
              </p:sp>
            </p:grpSp>
            <p:sp>
              <p:nvSpPr>
                <p:cNvPr id="41" name="Rectangle 40"/>
                <p:cNvSpPr/>
                <p:nvPr/>
              </p:nvSpPr>
              <p:spPr>
                <a:xfrm>
                  <a:off x="1905000" y="2331600"/>
                  <a:ext cx="3600000" cy="2088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1774800" y="2362200"/>
                  <a:ext cx="206400" cy="945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y-AM"/>
                </a:p>
              </p:txBody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1981200" y="1981200"/>
                <a:ext cx="3886200" cy="2286000"/>
              </a:xfrm>
              <a:prstGeom prst="rect">
                <a:avLst/>
              </a:prstGeom>
              <a:solidFill>
                <a:srgbClr val="DDFFF9"/>
              </a:solidFill>
              <a:ln w="0">
                <a:solidFill>
                  <a:srgbClr val="00C09B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y-AM"/>
              </a:p>
            </p:txBody>
          </p:sp>
        </p:grpSp>
        <p:sp>
          <p:nvSpPr>
            <p:cNvPr id="51" name="Freeform 50"/>
            <p:cNvSpPr/>
            <p:nvPr/>
          </p:nvSpPr>
          <p:spPr>
            <a:xfrm>
              <a:off x="838200" y="2789403"/>
              <a:ext cx="379965" cy="195155"/>
            </a:xfrm>
            <a:custGeom>
              <a:avLst/>
              <a:gdLst>
                <a:gd name="connsiteX0" fmla="*/ 0 w 379965"/>
                <a:gd name="connsiteY0" fmla="*/ 15860 h 195155"/>
                <a:gd name="connsiteX1" fmla="*/ 82751 w 379965"/>
                <a:gd name="connsiteY1" fmla="*/ 148262 h 195155"/>
                <a:gd name="connsiteX2" fmla="*/ 136539 w 379965"/>
                <a:gd name="connsiteY2" fmla="*/ 181363 h 195155"/>
                <a:gd name="connsiteX3" fmla="*/ 227565 w 379965"/>
                <a:gd name="connsiteY3" fmla="*/ 189638 h 195155"/>
                <a:gd name="connsiteX4" fmla="*/ 289629 w 379965"/>
                <a:gd name="connsiteY4" fmla="*/ 148262 h 195155"/>
                <a:gd name="connsiteX5" fmla="*/ 368242 w 379965"/>
                <a:gd name="connsiteY5" fmla="*/ 19998 h 195155"/>
                <a:gd name="connsiteX6" fmla="*/ 359967 w 379965"/>
                <a:gd name="connsiteY6" fmla="*/ 28273 h 19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9965" h="195155">
                  <a:moveTo>
                    <a:pt x="0" y="15860"/>
                  </a:moveTo>
                  <a:cubicBezTo>
                    <a:pt x="29997" y="68269"/>
                    <a:pt x="59994" y="120678"/>
                    <a:pt x="82751" y="148262"/>
                  </a:cubicBezTo>
                  <a:cubicBezTo>
                    <a:pt x="105508" y="175846"/>
                    <a:pt x="112403" y="174467"/>
                    <a:pt x="136539" y="181363"/>
                  </a:cubicBezTo>
                  <a:cubicBezTo>
                    <a:pt x="160675" y="188259"/>
                    <a:pt x="202050" y="195155"/>
                    <a:pt x="227565" y="189638"/>
                  </a:cubicBezTo>
                  <a:cubicBezTo>
                    <a:pt x="253080" y="184121"/>
                    <a:pt x="266183" y="176535"/>
                    <a:pt x="289629" y="148262"/>
                  </a:cubicBezTo>
                  <a:cubicBezTo>
                    <a:pt x="313075" y="119989"/>
                    <a:pt x="356519" y="39996"/>
                    <a:pt x="368242" y="19998"/>
                  </a:cubicBezTo>
                  <a:cubicBezTo>
                    <a:pt x="379965" y="0"/>
                    <a:pt x="369966" y="14136"/>
                    <a:pt x="359967" y="28273"/>
                  </a:cubicBezTo>
                </a:path>
              </a:pathLst>
            </a:custGeom>
            <a:ln>
              <a:solidFill>
                <a:srgbClr val="FFB7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362200" y="340549"/>
            <a:ext cx="6400800" cy="907941"/>
          </a:xfrm>
          <a:prstGeom prst="rect">
            <a:avLst/>
          </a:prstGeom>
          <a:solidFill>
            <a:srgbClr val="FFEFEB"/>
          </a:solidFill>
          <a:ln>
            <a:solidFill>
              <a:srgbClr val="FF8669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uFill>
                  <a:solidFill>
                    <a:schemeClr val="bg1"/>
                  </a:solidFill>
                </a:uFill>
                <a:latin typeface="Sylfaen" pitchFamily="18" charset="0"/>
              </a:rPr>
              <a:t>Արտադրիչ</a:t>
            </a:r>
            <a:r>
              <a:rPr lang="hy-AM" sz="2400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uFill>
                  <a:solidFill>
                    <a:schemeClr val="bg1"/>
                  </a:solidFill>
                </a:uFill>
                <a:latin typeface="Sylfaen" pitchFamily="18" charset="0"/>
                <a:ea typeface="Tahoma"/>
                <a:cs typeface="Tahoma"/>
              </a:rPr>
              <a:t>ների</a:t>
            </a:r>
            <a:r>
              <a:rPr lang="ru-RU" sz="2400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uFill>
                  <a:solidFill>
                    <a:schemeClr val="bg1"/>
                  </a:solidFill>
                </a:uFill>
                <a:latin typeface="Sylfaen" pitchFamily="18" charset="0"/>
                <a:ea typeface="Tahoma"/>
                <a:cs typeface="Tahoma"/>
              </a:rPr>
              <a:t> </a:t>
            </a:r>
            <a:r>
              <a:rPr lang="hy-AM" sz="2400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uFill>
                  <a:solidFill>
                    <a:schemeClr val="bg1"/>
                  </a:solidFill>
                </a:uFill>
                <a:latin typeface="Sylfaen" pitchFamily="18" charset="0"/>
                <a:ea typeface="Tahoma"/>
                <a:cs typeface="Tahoma"/>
              </a:rPr>
              <a:t> տեղերը</a:t>
            </a:r>
            <a:r>
              <a:rPr lang="ru-RU" sz="2400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uFill>
                  <a:solidFill>
                    <a:schemeClr val="bg1"/>
                  </a:solidFill>
                </a:uFill>
                <a:latin typeface="Sylfaen" pitchFamily="18" charset="0"/>
                <a:ea typeface="Tahoma"/>
                <a:cs typeface="Tahoma"/>
              </a:rPr>
              <a:t> </a:t>
            </a:r>
            <a:r>
              <a:rPr lang="hy-AM" sz="2400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uFill>
                  <a:solidFill>
                    <a:schemeClr val="bg1"/>
                  </a:solidFill>
                </a:uFill>
                <a:latin typeface="Sylfaen" pitchFamily="18" charset="0"/>
                <a:ea typeface="Tahoma"/>
                <a:cs typeface="Tahoma"/>
              </a:rPr>
              <a:t> փոխանակելիս</a:t>
            </a:r>
            <a:r>
              <a:rPr lang="ru-RU" sz="2400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uFill>
                  <a:solidFill>
                    <a:schemeClr val="bg1"/>
                  </a:solidFill>
                </a:uFill>
                <a:latin typeface="Sylfaen" pitchFamily="18" charset="0"/>
                <a:ea typeface="Tahoma"/>
                <a:cs typeface="Tahoma"/>
              </a:rPr>
              <a:t> </a:t>
            </a:r>
            <a:r>
              <a:rPr lang="hy-AM" sz="2400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uFill>
                  <a:solidFill>
                    <a:schemeClr val="bg1"/>
                  </a:solidFill>
                </a:uFill>
                <a:latin typeface="Sylfaen" pitchFamily="18" charset="0"/>
                <a:ea typeface="Tahoma"/>
                <a:cs typeface="Tahoma"/>
              </a:rPr>
              <a:t> </a:t>
            </a:r>
            <a:r>
              <a:rPr lang="ru-RU" sz="2400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uFill>
                  <a:solidFill>
                    <a:schemeClr val="bg1"/>
                  </a:solidFill>
                </a:uFill>
                <a:latin typeface="Sylfaen" pitchFamily="18" charset="0"/>
                <a:ea typeface="Tahoma"/>
                <a:cs typeface="Tahoma"/>
              </a:rPr>
              <a:t> արտադրյալ</a:t>
            </a:r>
            <a:r>
              <a:rPr lang="hy-AM" sz="2400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uFill>
                  <a:solidFill>
                    <a:schemeClr val="bg1"/>
                  </a:solidFill>
                </a:uFill>
                <a:latin typeface="Sylfaen" pitchFamily="18" charset="0"/>
                <a:ea typeface="Tahoma"/>
                <a:cs typeface="Tahoma"/>
              </a:rPr>
              <a:t>ը </a:t>
            </a:r>
            <a:r>
              <a:rPr lang="ru-RU" sz="2400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uFill>
                  <a:solidFill>
                    <a:schemeClr val="bg1"/>
                  </a:solidFill>
                </a:uFill>
                <a:latin typeface="Sylfaen" pitchFamily="18" charset="0"/>
                <a:ea typeface="Tahoma"/>
                <a:cs typeface="Tahoma"/>
              </a:rPr>
              <a:t> </a:t>
            </a:r>
            <a:r>
              <a:rPr lang="hy-AM" sz="2400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uFill>
                  <a:solidFill>
                    <a:schemeClr val="bg1"/>
                  </a:solidFill>
                </a:uFill>
                <a:latin typeface="Sylfaen" pitchFamily="18" charset="0"/>
                <a:ea typeface="Tahoma"/>
                <a:cs typeface="Tahoma"/>
              </a:rPr>
              <a:t>չի</a:t>
            </a:r>
            <a:r>
              <a:rPr lang="ru-RU" sz="2400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uFill>
                  <a:solidFill>
                    <a:schemeClr val="bg1"/>
                  </a:solidFill>
                </a:uFill>
                <a:latin typeface="Sylfaen" pitchFamily="18" charset="0"/>
                <a:ea typeface="Tahoma"/>
                <a:cs typeface="Tahoma"/>
              </a:rPr>
              <a:t> </a:t>
            </a:r>
            <a:r>
              <a:rPr lang="hy-AM" sz="2400" dirty="0" smtClean="0">
                <a:ln w="0">
                  <a:solidFill>
                    <a:srgbClr val="DE2A00"/>
                  </a:solidFill>
                </a:ln>
                <a:solidFill>
                  <a:srgbClr val="FF8669"/>
                </a:solidFill>
                <a:uFill>
                  <a:solidFill>
                    <a:schemeClr val="bg1"/>
                  </a:solidFill>
                </a:uFill>
                <a:latin typeface="Sylfaen" pitchFamily="18" charset="0"/>
                <a:ea typeface="Tahoma"/>
                <a:cs typeface="Tahoma"/>
              </a:rPr>
              <a:t> փոխվում:</a:t>
            </a:r>
            <a:endParaRPr lang="ru-RU" sz="2400" dirty="0" smtClean="0">
              <a:ln w="0">
                <a:solidFill>
                  <a:srgbClr val="DE2A00"/>
                </a:solidFill>
              </a:ln>
              <a:solidFill>
                <a:srgbClr val="FF8669"/>
              </a:solidFill>
              <a:uFill>
                <a:solidFill>
                  <a:schemeClr val="bg1"/>
                </a:solidFill>
              </a:uFill>
              <a:latin typeface="Sylfaen" pitchFamily="18" charset="0"/>
              <a:ea typeface="Tahoma"/>
              <a:cs typeface="Tahoma"/>
            </a:endParaRPr>
          </a:p>
          <a:p>
            <a:pPr algn="r"/>
            <a:r>
              <a:rPr lang="ru-RU" sz="500" dirty="0" smtClean="0">
                <a:ln w="0">
                  <a:solidFill>
                    <a:srgbClr val="EE0077"/>
                  </a:solidFill>
                </a:ln>
                <a:solidFill>
                  <a:srgbClr val="FF6DB6"/>
                </a:solidFill>
                <a:uFill>
                  <a:solidFill>
                    <a:schemeClr val="bg1"/>
                  </a:solidFill>
                </a:uFill>
                <a:latin typeface="Sylfaen" pitchFamily="18" charset="0"/>
                <a:ea typeface="Tahoma"/>
                <a:cs typeface="Tahoma"/>
              </a:rPr>
              <a:t> </a:t>
            </a:r>
            <a:endParaRPr lang="en-CA" sz="2800" dirty="0">
              <a:ln w="0">
                <a:solidFill>
                  <a:srgbClr val="EE0077"/>
                </a:solidFill>
              </a:ln>
              <a:solidFill>
                <a:srgbClr val="FF6DB6"/>
              </a:solidFill>
              <a:uFill>
                <a:solidFill>
                  <a:schemeClr val="bg1"/>
                </a:solidFill>
              </a:uFill>
              <a:latin typeface="Sylfae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52600" y="2145030"/>
            <a:ext cx="3581400" cy="1969770"/>
          </a:xfrm>
          <a:prstGeom prst="rect">
            <a:avLst/>
          </a:prstGeom>
          <a:noFill/>
          <a:ln w="2222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hy-AM" sz="20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Նշենք, </a:t>
            </a:r>
            <a:r>
              <a:rPr lang="ru-RU" sz="20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r>
              <a:rPr lang="hy-AM" sz="20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որ </a:t>
            </a:r>
            <a:r>
              <a:rPr lang="ru-RU" sz="20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 բազմապատկ</a:t>
            </a:r>
            <a:r>
              <a:rPr lang="hy-AM" sz="20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ան </a:t>
            </a:r>
            <a:r>
              <a:rPr lang="ru-RU" sz="20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r>
              <a:rPr lang="hy-AM" sz="20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տեղափոխական </a:t>
            </a:r>
            <a:r>
              <a:rPr lang="ru-RU" sz="20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r>
              <a:rPr lang="hy-AM" sz="20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օրենքը</a:t>
            </a:r>
            <a:r>
              <a:rPr lang="ru-RU" sz="20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r>
              <a:rPr lang="hy-AM" sz="20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 ճիշտ</a:t>
            </a:r>
            <a:r>
              <a:rPr lang="ru-RU" sz="20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r>
              <a:rPr lang="hy-AM" sz="20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 է</a:t>
            </a:r>
            <a:r>
              <a:rPr lang="ru-RU" sz="20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r>
              <a:rPr lang="hy-AM" sz="20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 նաև</a:t>
            </a:r>
            <a:r>
              <a:rPr lang="ru-RU" sz="20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r>
              <a:rPr lang="hy-AM" sz="20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 այն </a:t>
            </a:r>
            <a:r>
              <a:rPr lang="ru-RU" sz="20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r>
              <a:rPr lang="hy-AM" sz="20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դեպքում, </a:t>
            </a:r>
            <a:r>
              <a:rPr lang="ru-RU" sz="20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r>
              <a:rPr lang="hy-AM" sz="20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եր</a:t>
            </a:r>
            <a:r>
              <a:rPr lang="ru-RU" sz="20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բ </a:t>
            </a:r>
            <a:endParaRPr lang="el-GR" sz="2000" i="1" dirty="0" smtClean="0">
              <a:ln w="0">
                <a:noFill/>
              </a:ln>
              <a:solidFill>
                <a:sysClr val="windowText" lastClr="000000"/>
              </a:solidFill>
              <a:latin typeface="Sylfaen" pitchFamily="18" charset="0"/>
            </a:endParaRPr>
          </a:p>
          <a:p>
            <a:pPr algn="ctr"/>
            <a:r>
              <a:rPr lang="ru-RU" sz="2100" i="1" dirty="0" smtClean="0">
                <a:ln w="0">
                  <a:solidFill>
                    <a:srgbClr val="F22E00"/>
                  </a:solidFill>
                </a:ln>
                <a:solidFill>
                  <a:srgbClr val="FF9981"/>
                </a:solidFill>
                <a:latin typeface="Sylfaen" pitchFamily="18" charset="0"/>
              </a:rPr>
              <a:t>արտադրիչ</a:t>
            </a:r>
            <a:r>
              <a:rPr lang="hy-AM" sz="2100" i="1" dirty="0" smtClean="0">
                <a:ln w="0">
                  <a:solidFill>
                    <a:srgbClr val="F22E00"/>
                  </a:solidFill>
                </a:ln>
                <a:solidFill>
                  <a:srgbClr val="FF9981"/>
                </a:solidFill>
                <a:latin typeface="Sylfaen" pitchFamily="18" charset="0"/>
              </a:rPr>
              <a:t>ներից</a:t>
            </a:r>
            <a:r>
              <a:rPr lang="ru-RU" sz="2100" i="1" dirty="0" smtClean="0">
                <a:ln w="0">
                  <a:solidFill>
                    <a:srgbClr val="F22E00"/>
                  </a:solidFill>
                </a:ln>
                <a:solidFill>
                  <a:srgbClr val="FF9981"/>
                </a:solidFill>
                <a:latin typeface="Sylfaen" pitchFamily="18" charset="0"/>
              </a:rPr>
              <a:t> </a:t>
            </a:r>
            <a:r>
              <a:rPr lang="hy-AM" sz="2100" i="1" dirty="0" smtClean="0">
                <a:ln w="0">
                  <a:solidFill>
                    <a:srgbClr val="F22E00"/>
                  </a:solidFill>
                </a:ln>
                <a:solidFill>
                  <a:srgbClr val="FF9981"/>
                </a:solidFill>
                <a:latin typeface="Sylfaen" pitchFamily="18" charset="0"/>
              </a:rPr>
              <a:t> առնվազն</a:t>
            </a:r>
            <a:r>
              <a:rPr lang="ru-RU" sz="2100" i="1" dirty="0" smtClean="0">
                <a:ln w="0">
                  <a:solidFill>
                    <a:srgbClr val="F22E00"/>
                  </a:solidFill>
                </a:ln>
                <a:solidFill>
                  <a:srgbClr val="FF9981"/>
                </a:solidFill>
                <a:latin typeface="Sylfaen" pitchFamily="18" charset="0"/>
              </a:rPr>
              <a:t> </a:t>
            </a:r>
            <a:r>
              <a:rPr lang="hy-AM" sz="2100" i="1" dirty="0" smtClean="0">
                <a:ln w="0">
                  <a:solidFill>
                    <a:srgbClr val="F22E00"/>
                  </a:solidFill>
                </a:ln>
                <a:solidFill>
                  <a:srgbClr val="FF9981"/>
                </a:solidFill>
                <a:latin typeface="Sylfaen" pitchFamily="18" charset="0"/>
              </a:rPr>
              <a:t> մեկը </a:t>
            </a:r>
            <a:r>
              <a:rPr lang="ru-RU" sz="2100" i="1" dirty="0" smtClean="0">
                <a:ln w="0">
                  <a:solidFill>
                    <a:srgbClr val="F22E00"/>
                  </a:solidFill>
                </a:ln>
                <a:solidFill>
                  <a:srgbClr val="FF9981"/>
                </a:solidFill>
                <a:latin typeface="Sylfaen" pitchFamily="18" charset="0"/>
              </a:rPr>
              <a:t> </a:t>
            </a:r>
            <a:r>
              <a:rPr lang="hy-AM" sz="2100" i="1" dirty="0" smtClean="0">
                <a:ln w="0">
                  <a:solidFill>
                    <a:srgbClr val="F22E00"/>
                  </a:solidFill>
                </a:ln>
                <a:solidFill>
                  <a:srgbClr val="FF9981"/>
                </a:solidFill>
                <a:latin typeface="Sylfaen" pitchFamily="18" charset="0"/>
              </a:rPr>
              <a:t>զրոն </a:t>
            </a:r>
            <a:r>
              <a:rPr lang="ru-RU" sz="2100" i="1" dirty="0" smtClean="0">
                <a:ln w="0">
                  <a:solidFill>
                    <a:srgbClr val="F22E00"/>
                  </a:solidFill>
                </a:ln>
                <a:solidFill>
                  <a:srgbClr val="FF9981"/>
                </a:solidFill>
                <a:latin typeface="Sylfaen" pitchFamily="18" charset="0"/>
              </a:rPr>
              <a:t> </a:t>
            </a:r>
            <a:r>
              <a:rPr lang="hy-AM" sz="2100" i="1" dirty="0" smtClean="0">
                <a:ln w="0">
                  <a:solidFill>
                    <a:srgbClr val="F22E00"/>
                  </a:solidFill>
                </a:ln>
                <a:solidFill>
                  <a:srgbClr val="FF9981"/>
                </a:solidFill>
                <a:latin typeface="Sylfaen" pitchFamily="18" charset="0"/>
              </a:rPr>
              <a:t>է:</a:t>
            </a:r>
            <a:endParaRPr lang="en-CA" sz="2100" i="1" dirty="0">
              <a:ln w="0">
                <a:solidFill>
                  <a:srgbClr val="F22E00"/>
                </a:solidFill>
              </a:ln>
              <a:solidFill>
                <a:srgbClr val="FF998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pic>
        <p:nvPicPr>
          <p:cNvPr id="28" name="Picture 2" descr="C:\Users\мм\Desktop\Math 5-glukh 2\127342281-online-internet-courses-tutorial-web-education-concept-vector-flat-cartoon-design-graphic-illustrati.jpg"/>
          <p:cNvPicPr>
            <a:picLocks noChangeAspect="1" noChangeArrowheads="1"/>
          </p:cNvPicPr>
          <p:nvPr/>
        </p:nvPicPr>
        <p:blipFill>
          <a:blip r:embed="rId4" cstate="print"/>
          <a:srcRect l="13370" r="22417"/>
          <a:stretch>
            <a:fillRect/>
          </a:stretch>
        </p:blipFill>
        <p:spPr bwMode="auto">
          <a:xfrm>
            <a:off x="5891464" y="4038600"/>
            <a:ext cx="3176336" cy="274319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1676400" y="2133600"/>
            <a:ext cx="3733800" cy="1892826"/>
          </a:xfrm>
          <a:prstGeom prst="rect">
            <a:avLst/>
          </a:prstGeom>
          <a:noFill/>
          <a:ln w="2222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hy-AM" sz="23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Բնական</a:t>
            </a:r>
            <a:r>
              <a:rPr lang="ru-RU" sz="23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r>
              <a:rPr lang="hy-AM" sz="23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r>
              <a:rPr lang="ru-RU" sz="23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r>
              <a:rPr lang="hy-AM" sz="23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թվերի</a:t>
            </a:r>
            <a:r>
              <a:rPr lang="ru-RU" sz="23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r>
              <a:rPr lang="hy-AM" sz="23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r>
              <a:rPr lang="ru-RU" sz="23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բազմապատկ</a:t>
            </a:r>
            <a:r>
              <a:rPr lang="hy-AM" sz="23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ման</a:t>
            </a:r>
            <a:r>
              <a:rPr lang="ru-RU" sz="23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r>
              <a:rPr lang="hy-AM" sz="23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r>
              <a:rPr lang="ru-RU" sz="23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r>
              <a:rPr lang="hy-AM" sz="23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այս </a:t>
            </a:r>
            <a:r>
              <a:rPr lang="ru-RU" sz="23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r>
              <a:rPr lang="hy-AM" sz="23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հատկությունը</a:t>
            </a:r>
            <a:r>
              <a:rPr lang="ru-RU" sz="23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r>
              <a:rPr lang="hy-AM" sz="23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 կոչվում </a:t>
            </a:r>
            <a:r>
              <a:rPr lang="ru-RU" sz="23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r>
              <a:rPr lang="hy-AM" sz="23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է</a:t>
            </a:r>
            <a:r>
              <a:rPr lang="ru-RU" sz="23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r>
              <a:rPr lang="hy-AM" sz="2300" b="1" i="1" dirty="0" smtClean="0">
                <a:ln w="0">
                  <a:solidFill>
                    <a:srgbClr val="007A49"/>
                  </a:solidFill>
                </a:ln>
                <a:solidFill>
                  <a:srgbClr val="009257"/>
                </a:solidFill>
                <a:latin typeface="Sylfaen" pitchFamily="18" charset="0"/>
              </a:rPr>
              <a:t> </a:t>
            </a:r>
            <a:r>
              <a:rPr lang="ru-RU" sz="2400" b="1" i="1" dirty="0" smtClean="0">
                <a:ln w="0">
                  <a:solidFill>
                    <a:srgbClr val="F22E00"/>
                  </a:solidFill>
                </a:ln>
                <a:solidFill>
                  <a:srgbClr val="FF9981"/>
                </a:solidFill>
                <a:latin typeface="Sylfaen" pitchFamily="18" charset="0"/>
              </a:rPr>
              <a:t>բազմապատկ</a:t>
            </a:r>
            <a:r>
              <a:rPr lang="hy-AM" sz="2400" b="1" i="1" dirty="0" smtClean="0">
                <a:ln w="0">
                  <a:solidFill>
                    <a:srgbClr val="F22E00"/>
                  </a:solidFill>
                </a:ln>
                <a:solidFill>
                  <a:srgbClr val="FF9981"/>
                </a:solidFill>
                <a:latin typeface="Sylfaen" pitchFamily="18" charset="0"/>
              </a:rPr>
              <a:t>ման</a:t>
            </a:r>
            <a:r>
              <a:rPr lang="ru-RU" sz="2400" b="1" i="1" dirty="0" smtClean="0">
                <a:ln w="0">
                  <a:solidFill>
                    <a:srgbClr val="F22E00"/>
                  </a:solidFill>
                </a:ln>
                <a:solidFill>
                  <a:srgbClr val="FF9981"/>
                </a:solidFill>
                <a:latin typeface="Sylfaen" pitchFamily="18" charset="0"/>
              </a:rPr>
              <a:t> </a:t>
            </a:r>
            <a:endParaRPr lang="hy-AM" sz="2400" b="1" i="1" dirty="0" smtClean="0">
              <a:ln w="0">
                <a:solidFill>
                  <a:srgbClr val="F22E00"/>
                </a:solidFill>
              </a:ln>
              <a:solidFill>
                <a:srgbClr val="FF9981"/>
              </a:solidFill>
              <a:latin typeface="Sylfaen" pitchFamily="18" charset="0"/>
            </a:endParaRPr>
          </a:p>
          <a:p>
            <a:pPr algn="ctr"/>
            <a:r>
              <a:rPr lang="ru-RU" sz="2400" b="1" i="1" dirty="0" smtClean="0">
                <a:ln w="0">
                  <a:solidFill>
                    <a:srgbClr val="F22E00"/>
                  </a:solidFill>
                </a:ln>
                <a:solidFill>
                  <a:srgbClr val="FF9981"/>
                </a:solidFill>
                <a:latin typeface="Sylfaen" pitchFamily="18" charset="0"/>
              </a:rPr>
              <a:t>տ</a:t>
            </a:r>
            <a:r>
              <a:rPr lang="hy-AM" sz="2400" b="1" i="1" dirty="0" smtClean="0">
                <a:ln w="0">
                  <a:solidFill>
                    <a:srgbClr val="F22E00"/>
                  </a:solidFill>
                </a:ln>
                <a:solidFill>
                  <a:srgbClr val="FF9981"/>
                </a:solidFill>
                <a:latin typeface="Sylfaen" pitchFamily="18" charset="0"/>
              </a:rPr>
              <a:t>եղափոխական</a:t>
            </a:r>
            <a:r>
              <a:rPr lang="ru-RU" sz="2400" b="1" i="1" dirty="0" smtClean="0">
                <a:ln w="0">
                  <a:solidFill>
                    <a:srgbClr val="F22E00"/>
                  </a:solidFill>
                </a:ln>
                <a:solidFill>
                  <a:srgbClr val="FF9981"/>
                </a:solidFill>
                <a:latin typeface="Sylfaen" pitchFamily="18" charset="0"/>
              </a:rPr>
              <a:t> </a:t>
            </a:r>
            <a:r>
              <a:rPr lang="hy-AM" sz="2400" b="1" i="1" dirty="0" smtClean="0">
                <a:ln w="0">
                  <a:solidFill>
                    <a:srgbClr val="F22E00"/>
                  </a:solidFill>
                </a:ln>
                <a:solidFill>
                  <a:srgbClr val="FF9981"/>
                </a:solidFill>
                <a:latin typeface="Sylfaen" pitchFamily="18" charset="0"/>
              </a:rPr>
              <a:t> օրենք:</a:t>
            </a:r>
            <a:endParaRPr lang="en-CA" sz="2400" b="1" i="1" dirty="0">
              <a:ln w="0">
                <a:solidFill>
                  <a:srgbClr val="F22E00"/>
                </a:solidFill>
              </a:ln>
              <a:solidFill>
                <a:srgbClr val="FF998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6" grpId="0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D7F5D7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y-AM" dirty="0"/>
          </a:p>
        </p:txBody>
      </p:sp>
      <p:pic>
        <p:nvPicPr>
          <p:cNvPr id="49" name="Picture 2" descr="C:\Users\мм\Desktop\Math 5-glukh 2\127342281-online-internet-courses-tutorial-web-education-concept-vector-flat-cartoon-design-graphic-illustrati.jpg"/>
          <p:cNvPicPr>
            <a:picLocks noChangeAspect="1" noChangeArrowheads="1"/>
          </p:cNvPicPr>
          <p:nvPr/>
        </p:nvPicPr>
        <p:blipFill>
          <a:blip r:embed="rId2" cstate="print"/>
          <a:srcRect l="13370" r="22417"/>
          <a:stretch>
            <a:fillRect/>
          </a:stretch>
        </p:blipFill>
        <p:spPr bwMode="auto">
          <a:xfrm>
            <a:off x="5715000" y="3886200"/>
            <a:ext cx="3352800" cy="2895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295400" y="762000"/>
            <a:ext cx="7315200" cy="1015663"/>
          </a:xfrm>
          <a:prstGeom prst="rect">
            <a:avLst/>
          </a:prstGeom>
          <a:solidFill>
            <a:srgbClr val="DDFFF9"/>
          </a:solidFill>
          <a:ln w="12700">
            <a:solidFill>
              <a:srgbClr val="00C09B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Sylfaen" pitchFamily="18" charset="0"/>
              </a:rPr>
              <a:t>                                 </a:t>
            </a:r>
            <a:r>
              <a:rPr lang="ru-RU" sz="1900" i="1" dirty="0" smtClean="0">
                <a:latin typeface="Sylfaen" pitchFamily="18" charset="0"/>
              </a:rPr>
              <a:t>Առանց  հաշվումներ  կատարելու`  ելնելով  բազմապատկման  սահմանումից  և  տեղափոխական  օրենքից,  ցույց  տալ,  որ  հետևյալ  հավասարությունները  ճիշտ  են:</a:t>
            </a:r>
            <a:endParaRPr lang="hy-AM" sz="1900" i="1" dirty="0" smtClean="0">
              <a:latin typeface="Sylfae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" y="24632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0">
                  <a:solidFill>
                    <a:srgbClr val="FF4B21"/>
                  </a:solidFill>
                </a:ln>
                <a:solidFill>
                  <a:srgbClr val="FF7A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ա)</a:t>
            </a:r>
            <a:endParaRPr lang="en-CA" sz="2800" i="1" dirty="0">
              <a:ln w="0">
                <a:solidFill>
                  <a:srgbClr val="FF4B21"/>
                </a:solidFill>
              </a:ln>
              <a:solidFill>
                <a:srgbClr val="FF7A5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2463225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0">
                  <a:solidFill>
                    <a:srgbClr val="FFFFFF"/>
                  </a:solidFill>
                </a:ln>
                <a:solidFill>
                  <a:srgbClr val="2626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4 + 4 + 4 + 4 + 4 + 4  =  6 + 6 + 6 + 6</a:t>
            </a:r>
            <a:endParaRPr lang="en-CA" sz="2800" b="1" i="1" dirty="0">
              <a:ln w="0">
                <a:solidFill>
                  <a:srgbClr val="FFFFFF"/>
                </a:solidFill>
              </a:ln>
              <a:solidFill>
                <a:srgbClr val="26262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40" name="TextBox 17">
            <a:hlinkClick r:id="" action="ppaction://noaction"/>
          </p:cNvPr>
          <p:cNvSpPr txBox="1"/>
          <p:nvPr/>
        </p:nvSpPr>
        <p:spPr>
          <a:xfrm>
            <a:off x="7010400" y="1748135"/>
            <a:ext cx="1905000" cy="461665"/>
          </a:xfrm>
          <a:prstGeom prst="rect">
            <a:avLst/>
          </a:prstGeom>
          <a:solidFill>
            <a:srgbClr val="00DEB9"/>
          </a:solidFill>
          <a:ln>
            <a:solidFill>
              <a:srgbClr val="00C09B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300" b="1" dirty="0" smtClean="0">
                <a:ln w="0"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</a:t>
            </a:r>
            <a:r>
              <a:rPr lang="en-CA" sz="2300" b="1" dirty="0" smtClean="0">
                <a:ln w="0"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ԼՈՒԾՈՒՄ</a:t>
            </a:r>
            <a:r>
              <a:rPr lang="en-CA" sz="2300" b="1" dirty="0" smtClean="0">
                <a:ln w="0">
                  <a:noFill/>
                </a:ln>
                <a:solidFill>
                  <a:schemeClr val="bg1"/>
                </a:solidFill>
                <a:effectLst/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300" b="1" dirty="0">
              <a:ln w="0">
                <a:noFill/>
              </a:ln>
              <a:solidFill>
                <a:schemeClr val="bg1"/>
              </a:solidFill>
              <a:effectLst/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24200" y="36062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0">
                  <a:solidFill>
                    <a:srgbClr val="FF4B21"/>
                  </a:solidFill>
                </a:ln>
                <a:solidFill>
                  <a:srgbClr val="FF7A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6 · 4 </a:t>
            </a:r>
            <a:endParaRPr lang="en-CA" sz="2800" b="1" i="1" dirty="0">
              <a:ln w="0">
                <a:solidFill>
                  <a:srgbClr val="FF4B21"/>
                </a:solidFill>
              </a:ln>
              <a:solidFill>
                <a:srgbClr val="FF7A5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228600" y="201654"/>
            <a:ext cx="3136798" cy="796092"/>
            <a:chOff x="228600" y="201654"/>
            <a:chExt cx="3136798" cy="796092"/>
          </a:xfrm>
        </p:grpSpPr>
        <p:grpSp>
          <p:nvGrpSpPr>
            <p:cNvPr id="82" name="Group 81"/>
            <p:cNvGrpSpPr/>
            <p:nvPr/>
          </p:nvGrpSpPr>
          <p:grpSpPr>
            <a:xfrm>
              <a:off x="652200" y="201654"/>
              <a:ext cx="2713198" cy="796092"/>
              <a:chOff x="423600" y="201654"/>
              <a:chExt cx="2713198" cy="796092"/>
            </a:xfrm>
          </p:grpSpPr>
          <p:pic>
            <p:nvPicPr>
              <p:cNvPr id="17" name="Picture 2" descr="C:\Users\мм\Desktop\Buttons\43678427-vector-illustration-of-school-subject-icon-for-design-website-background-banner-infographic-learning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809" t="32692" r="2000" b="34615"/>
              <a:stretch>
                <a:fillRect/>
              </a:stretch>
            </p:blipFill>
            <p:spPr bwMode="auto">
              <a:xfrm>
                <a:off x="1219200" y="201654"/>
                <a:ext cx="1917598" cy="788946"/>
              </a:xfrm>
              <a:prstGeom prst="rect">
                <a:avLst/>
              </a:prstGeom>
              <a:noFill/>
              <a:effectLst>
                <a:outerShdw blurRad="50800" dist="1016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9" name="Picture 2" descr="C:\Users\мм\Desktop\Buttons\43678427-vector-illustration-of-school-subject-icon-for-design-website-background-banner-infographic-learning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32692" r="59906" b="34615"/>
              <a:stretch>
                <a:fillRect/>
              </a:stretch>
            </p:blipFill>
            <p:spPr bwMode="auto">
              <a:xfrm>
                <a:off x="423600" y="208800"/>
                <a:ext cx="871800" cy="788946"/>
              </a:xfrm>
              <a:prstGeom prst="rect">
                <a:avLst/>
              </a:prstGeom>
              <a:noFill/>
              <a:effectLst>
                <a:outerShdw blurRad="508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8" name="Rounded Rectangle 17"/>
              <p:cNvSpPr/>
              <p:nvPr/>
            </p:nvSpPr>
            <p:spPr>
              <a:xfrm>
                <a:off x="533400" y="324000"/>
                <a:ext cx="1994576" cy="561011"/>
              </a:xfrm>
              <a:prstGeom prst="roundRect">
                <a:avLst>
                  <a:gd name="adj" fmla="val 1742"/>
                </a:avLst>
              </a:prstGeom>
              <a:solidFill>
                <a:srgbClr val="F3F3F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y-AM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28600" y="360000"/>
              <a:ext cx="2458200" cy="461665"/>
            </a:xfrm>
            <a:prstGeom prst="rect">
              <a:avLst/>
            </a:prstGeom>
            <a:solidFill>
              <a:srgbClr val="00DEB9"/>
            </a:solidFill>
            <a:ln>
              <a:solidFill>
                <a:srgbClr val="00C09B"/>
              </a:solidFill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ru-RU" sz="2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Fill>
                  <a:solidFill>
                    <a:srgbClr val="73E600"/>
                  </a:solidFill>
                </a:uFill>
                <a:latin typeface="Sylfaen" pitchFamily="18" charset="0"/>
              </a:endParaRPr>
            </a:p>
            <a:p>
              <a:pPr algn="ctr"/>
              <a:r>
                <a:rPr lang="ru-RU" sz="2200" b="1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Fill>
                    <a:solidFill>
                      <a:srgbClr val="73E600"/>
                    </a:solidFill>
                  </a:uFill>
                  <a:latin typeface="Sylfaen" pitchFamily="18" charset="0"/>
                </a:rPr>
                <a:t>ԱՌԱՋԱԴՐԱՆՔ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191000" y="3505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0">
                  <a:solidFill>
                    <a:srgbClr val="00A283"/>
                  </a:solidFill>
                </a:ln>
                <a:solidFill>
                  <a:srgbClr val="00F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=  </a:t>
            </a:r>
            <a:endParaRPr lang="en-CA" sz="3600" b="1" i="1" dirty="0">
              <a:ln w="0">
                <a:solidFill>
                  <a:srgbClr val="00A283"/>
                </a:solidFill>
              </a:ln>
              <a:solidFill>
                <a:srgbClr val="00F2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36062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0">
                  <a:solidFill>
                    <a:srgbClr val="FF4B21"/>
                  </a:solidFill>
                </a:ln>
                <a:solidFill>
                  <a:srgbClr val="FF7A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4 · 6 </a:t>
            </a:r>
            <a:endParaRPr lang="en-CA" sz="2800" b="1" i="1" dirty="0">
              <a:ln w="0">
                <a:solidFill>
                  <a:srgbClr val="FF4B21"/>
                </a:solidFill>
              </a:ln>
              <a:solidFill>
                <a:srgbClr val="FF7A5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724400" y="2539425"/>
            <a:ext cx="2209800" cy="1143000"/>
            <a:chOff x="4419600" y="2209800"/>
            <a:chExt cx="2209800" cy="1143000"/>
          </a:xfrm>
        </p:grpSpPr>
        <p:sp>
          <p:nvSpPr>
            <p:cNvPr id="27" name="Rectangle 26"/>
            <p:cNvSpPr/>
            <p:nvPr/>
          </p:nvSpPr>
          <p:spPr>
            <a:xfrm>
              <a:off x="4419600" y="2209800"/>
              <a:ext cx="2209800" cy="457200"/>
            </a:xfrm>
            <a:prstGeom prst="rect">
              <a:avLst/>
            </a:prstGeom>
            <a:noFill/>
            <a:ln w="25400">
              <a:solidFill>
                <a:srgbClr val="00C09B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029200" y="2667000"/>
              <a:ext cx="0" cy="685800"/>
            </a:xfrm>
            <a:prstGeom prst="line">
              <a:avLst/>
            </a:prstGeom>
            <a:ln w="25400">
              <a:solidFill>
                <a:srgbClr val="00C09B"/>
              </a:solidFill>
              <a:headEnd type="oval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38200" y="2539425"/>
            <a:ext cx="3429000" cy="1143000"/>
            <a:chOff x="4419600" y="2209800"/>
            <a:chExt cx="3429000" cy="1143000"/>
          </a:xfrm>
        </p:grpSpPr>
        <p:sp>
          <p:nvSpPr>
            <p:cNvPr id="32" name="Rectangle 31"/>
            <p:cNvSpPr/>
            <p:nvPr/>
          </p:nvSpPr>
          <p:spPr>
            <a:xfrm>
              <a:off x="4419600" y="2209800"/>
              <a:ext cx="3429000" cy="457200"/>
            </a:xfrm>
            <a:prstGeom prst="rect">
              <a:avLst/>
            </a:prstGeom>
            <a:noFill/>
            <a:ln w="25400">
              <a:solidFill>
                <a:srgbClr val="00C09B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7239000" y="2667000"/>
              <a:ext cx="0" cy="685800"/>
            </a:xfrm>
            <a:prstGeom prst="line">
              <a:avLst/>
            </a:prstGeom>
            <a:ln w="25400">
              <a:solidFill>
                <a:srgbClr val="00C09B"/>
              </a:solidFill>
              <a:headEnd type="oval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62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0">
                  <a:solidFill>
                    <a:srgbClr val="FF4B21"/>
                  </a:solidFill>
                </a:ln>
                <a:solidFill>
                  <a:srgbClr val="FF7A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բ)</a:t>
            </a:r>
            <a:endParaRPr lang="en-CA" sz="2800" i="1" dirty="0">
              <a:ln w="0">
                <a:solidFill>
                  <a:srgbClr val="FF4B21"/>
                </a:solidFill>
              </a:ln>
              <a:solidFill>
                <a:srgbClr val="FF7A5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2000" y="4520625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0">
                  <a:solidFill>
                    <a:srgbClr val="FFFFFF"/>
                  </a:solidFill>
                </a:ln>
                <a:solidFill>
                  <a:srgbClr val="2626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7 + 7  =  2 + 2 + 2 + 2 + 2 + 2 + 2</a:t>
            </a:r>
            <a:endParaRPr lang="en-CA" sz="2800" b="1" i="1" dirty="0">
              <a:ln w="0">
                <a:solidFill>
                  <a:srgbClr val="FFFFFF"/>
                </a:solidFill>
              </a:ln>
              <a:solidFill>
                <a:srgbClr val="26262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56636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0">
                  <a:solidFill>
                    <a:srgbClr val="FF4B21"/>
                  </a:solidFill>
                </a:ln>
                <a:solidFill>
                  <a:srgbClr val="FF7A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2 · 7 </a:t>
            </a:r>
            <a:endParaRPr lang="en-CA" sz="2800" b="1" i="1" dirty="0">
              <a:ln w="0">
                <a:solidFill>
                  <a:srgbClr val="FF4B21"/>
                </a:solidFill>
              </a:ln>
              <a:solidFill>
                <a:srgbClr val="FF7A5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526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0">
                  <a:solidFill>
                    <a:srgbClr val="00A283"/>
                  </a:solidFill>
                </a:ln>
                <a:solidFill>
                  <a:srgbClr val="00F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=  </a:t>
            </a:r>
            <a:endParaRPr lang="en-CA" sz="3600" b="1" i="1" dirty="0">
              <a:ln w="0">
                <a:solidFill>
                  <a:srgbClr val="00A283"/>
                </a:solidFill>
              </a:ln>
              <a:solidFill>
                <a:srgbClr val="00F2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0" y="56636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0">
                  <a:solidFill>
                    <a:srgbClr val="FF4B21"/>
                  </a:solidFill>
                </a:ln>
                <a:solidFill>
                  <a:srgbClr val="FF7A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7 · 2 </a:t>
            </a:r>
            <a:endParaRPr lang="en-CA" sz="2800" b="1" i="1" dirty="0">
              <a:ln w="0">
                <a:solidFill>
                  <a:srgbClr val="FF4B21"/>
                </a:solidFill>
              </a:ln>
              <a:solidFill>
                <a:srgbClr val="FF7A5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209800" y="4596825"/>
            <a:ext cx="4038600" cy="1143000"/>
            <a:chOff x="1905000" y="2209800"/>
            <a:chExt cx="4038600" cy="1143000"/>
          </a:xfrm>
        </p:grpSpPr>
        <p:sp>
          <p:nvSpPr>
            <p:cNvPr id="41" name="Rectangle 40"/>
            <p:cNvSpPr/>
            <p:nvPr/>
          </p:nvSpPr>
          <p:spPr>
            <a:xfrm>
              <a:off x="1905000" y="2209800"/>
              <a:ext cx="4038600" cy="457200"/>
            </a:xfrm>
            <a:prstGeom prst="rect">
              <a:avLst/>
            </a:prstGeom>
            <a:noFill/>
            <a:ln w="25400">
              <a:solidFill>
                <a:srgbClr val="00C09B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590800" y="2667000"/>
              <a:ext cx="0" cy="685800"/>
            </a:xfrm>
            <a:prstGeom prst="line">
              <a:avLst/>
            </a:prstGeom>
            <a:ln w="25400">
              <a:solidFill>
                <a:srgbClr val="00C09B"/>
              </a:solidFill>
              <a:headEnd type="oval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62000" y="4596825"/>
            <a:ext cx="990600" cy="1143000"/>
            <a:chOff x="4343400" y="2209800"/>
            <a:chExt cx="990600" cy="1143000"/>
          </a:xfrm>
        </p:grpSpPr>
        <p:sp>
          <p:nvSpPr>
            <p:cNvPr id="45" name="Rectangle 44"/>
            <p:cNvSpPr/>
            <p:nvPr/>
          </p:nvSpPr>
          <p:spPr>
            <a:xfrm>
              <a:off x="4343400" y="2209800"/>
              <a:ext cx="990600" cy="457200"/>
            </a:xfrm>
            <a:prstGeom prst="rect">
              <a:avLst/>
            </a:prstGeom>
            <a:noFill/>
            <a:ln w="25400">
              <a:solidFill>
                <a:srgbClr val="00C09B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4876800" y="2667000"/>
              <a:ext cx="0" cy="685800"/>
            </a:xfrm>
            <a:prstGeom prst="line">
              <a:avLst/>
            </a:prstGeom>
            <a:ln w="25400">
              <a:solidFill>
                <a:srgbClr val="00C09B"/>
              </a:solidFill>
              <a:headEnd type="oval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1" grpId="0"/>
      <p:bldP spid="20" grpId="0"/>
      <p:bldP spid="40" grpId="0" animBg="1"/>
      <p:bldP spid="44" grpId="0"/>
      <p:bldP spid="21" grpId="0"/>
      <p:bldP spid="25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D7F5D7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y-AM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808672"/>
            <a:ext cx="7543800" cy="1138773"/>
          </a:xfrm>
          <a:prstGeom prst="rect">
            <a:avLst/>
          </a:prstGeom>
          <a:solidFill>
            <a:srgbClr val="DDFFF9"/>
          </a:solidFill>
          <a:ln w="12700">
            <a:solidFill>
              <a:srgbClr val="00C09B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700" i="1" dirty="0" smtClean="0">
                <a:latin typeface="Sylfaen" pitchFamily="18" charset="0"/>
              </a:rPr>
              <a:t>                                   </a:t>
            </a:r>
            <a:r>
              <a:rPr lang="hy-AM" sz="1700" i="1" dirty="0" smtClean="0">
                <a:latin typeface="Sylfaen" pitchFamily="18" charset="0"/>
              </a:rPr>
              <a:t>Առաջին</a:t>
            </a:r>
            <a:r>
              <a:rPr lang="ru-RU" sz="1700" i="1" dirty="0" smtClean="0">
                <a:latin typeface="Sylfaen" pitchFamily="18" charset="0"/>
              </a:rPr>
              <a:t> </a:t>
            </a:r>
            <a:r>
              <a:rPr lang="hy-AM" sz="1700" i="1" dirty="0" smtClean="0">
                <a:latin typeface="Sylfaen" pitchFamily="18" charset="0"/>
              </a:rPr>
              <a:t> օրը </a:t>
            </a:r>
            <a:r>
              <a:rPr lang="ru-RU" sz="1700" i="1" dirty="0" smtClean="0">
                <a:latin typeface="Sylfaen" pitchFamily="18" charset="0"/>
              </a:rPr>
              <a:t> </a:t>
            </a:r>
            <a:r>
              <a:rPr lang="hy-AM" sz="1700" i="1" dirty="0" smtClean="0">
                <a:latin typeface="Sylfaen" pitchFamily="18" charset="0"/>
              </a:rPr>
              <a:t>պահեստ </a:t>
            </a:r>
            <a:r>
              <a:rPr lang="ru-RU" sz="1700" i="1" dirty="0" smtClean="0">
                <a:latin typeface="Sylfaen" pitchFamily="18" charset="0"/>
              </a:rPr>
              <a:t> բ</a:t>
            </a:r>
            <a:r>
              <a:rPr lang="hy-AM" sz="1700" i="1" dirty="0" smtClean="0">
                <a:latin typeface="Sylfaen" pitchFamily="18" charset="0"/>
              </a:rPr>
              <a:t>երեցին </a:t>
            </a:r>
            <a:r>
              <a:rPr lang="ru-RU" sz="1700" i="1" dirty="0" smtClean="0">
                <a:latin typeface="Sylfaen" pitchFamily="18" charset="0"/>
              </a:rPr>
              <a:t> </a:t>
            </a:r>
            <a:r>
              <a:rPr lang="hy-AM" sz="1700" i="1" dirty="0" smtClean="0">
                <a:latin typeface="Sylfaen" pitchFamily="18" charset="0"/>
              </a:rPr>
              <a:t>30 արկղ</a:t>
            </a:r>
            <a:r>
              <a:rPr lang="ru-RU" sz="1700" i="1" dirty="0" smtClean="0">
                <a:latin typeface="Sylfaen" pitchFamily="18" charset="0"/>
              </a:rPr>
              <a:t>` </a:t>
            </a:r>
            <a:r>
              <a:rPr lang="hy-AM" sz="1700" i="1" dirty="0" smtClean="0">
                <a:latin typeface="Sylfaen" pitchFamily="18" charset="0"/>
              </a:rPr>
              <a:t>յուրաքան</a:t>
            </a:r>
            <a:r>
              <a:rPr lang="ru-RU" sz="1700" i="1" dirty="0" smtClean="0">
                <a:latin typeface="Sylfaen" pitchFamily="18" charset="0"/>
              </a:rPr>
              <a:t>-</a:t>
            </a:r>
            <a:r>
              <a:rPr lang="hy-AM" sz="1700" i="1" dirty="0" smtClean="0">
                <a:latin typeface="Sylfaen" pitchFamily="18" charset="0"/>
              </a:rPr>
              <a:t>չյուրում </a:t>
            </a:r>
            <a:r>
              <a:rPr lang="ru-RU" sz="1700" i="1" dirty="0" smtClean="0">
                <a:latin typeface="Sylfaen" pitchFamily="18" charset="0"/>
              </a:rPr>
              <a:t> </a:t>
            </a:r>
            <a:r>
              <a:rPr lang="hy-AM" sz="1700" i="1" dirty="0" smtClean="0">
                <a:latin typeface="Sylfaen" pitchFamily="18" charset="0"/>
              </a:rPr>
              <a:t>70</a:t>
            </a:r>
            <a:r>
              <a:rPr lang="ru-RU" sz="1700" i="1" dirty="0" smtClean="0">
                <a:latin typeface="Sylfaen" pitchFamily="18" charset="0"/>
              </a:rPr>
              <a:t> </a:t>
            </a:r>
            <a:r>
              <a:rPr lang="hy-AM" sz="1700" i="1" dirty="0" smtClean="0">
                <a:latin typeface="Sylfaen" pitchFamily="18" charset="0"/>
              </a:rPr>
              <a:t> նարինջ,</a:t>
            </a:r>
            <a:r>
              <a:rPr lang="ru-RU" sz="1700" i="1" dirty="0" smtClean="0">
                <a:latin typeface="Sylfaen" pitchFamily="18" charset="0"/>
              </a:rPr>
              <a:t> </a:t>
            </a:r>
            <a:r>
              <a:rPr lang="hy-AM" sz="1700" i="1" dirty="0" smtClean="0">
                <a:latin typeface="Sylfaen" pitchFamily="18" charset="0"/>
              </a:rPr>
              <a:t>իսկ </a:t>
            </a:r>
            <a:r>
              <a:rPr lang="ru-RU" sz="1700" i="1" dirty="0" smtClean="0">
                <a:latin typeface="Sylfaen" pitchFamily="18" charset="0"/>
              </a:rPr>
              <a:t> </a:t>
            </a:r>
            <a:r>
              <a:rPr lang="hy-AM" sz="1700" i="1" dirty="0" smtClean="0">
                <a:latin typeface="Sylfaen" pitchFamily="18" charset="0"/>
              </a:rPr>
              <a:t>երկրորդ </a:t>
            </a:r>
            <a:r>
              <a:rPr lang="ru-RU" sz="1700" i="1" dirty="0" smtClean="0">
                <a:latin typeface="Sylfaen" pitchFamily="18" charset="0"/>
              </a:rPr>
              <a:t> </a:t>
            </a:r>
            <a:r>
              <a:rPr lang="hy-AM" sz="1700" i="1" dirty="0" smtClean="0">
                <a:latin typeface="Sylfaen" pitchFamily="18" charset="0"/>
              </a:rPr>
              <a:t>օրը</a:t>
            </a:r>
            <a:r>
              <a:rPr lang="ru-RU" sz="1700" i="1" dirty="0" smtClean="0">
                <a:latin typeface="Sylfaen" pitchFamily="18" charset="0"/>
              </a:rPr>
              <a:t>`</a:t>
            </a:r>
            <a:r>
              <a:rPr lang="en-US" sz="1700" i="1" dirty="0" smtClean="0">
                <a:latin typeface="Sylfaen" pitchFamily="18" charset="0"/>
              </a:rPr>
              <a:t> 70 </a:t>
            </a:r>
            <a:r>
              <a:rPr lang="hy-AM" sz="1700" i="1" dirty="0" smtClean="0">
                <a:latin typeface="Sylfaen" pitchFamily="18" charset="0"/>
              </a:rPr>
              <a:t>արկղ</a:t>
            </a:r>
            <a:r>
              <a:rPr lang="ru-RU" sz="1700" i="1" dirty="0" smtClean="0">
                <a:latin typeface="Sylfaen" pitchFamily="18" charset="0"/>
              </a:rPr>
              <a:t>` </a:t>
            </a:r>
            <a:r>
              <a:rPr lang="en-US" sz="1700" i="1" dirty="0" smtClean="0">
                <a:latin typeface="Sylfaen" pitchFamily="18" charset="0"/>
              </a:rPr>
              <a:t> </a:t>
            </a:r>
            <a:r>
              <a:rPr lang="hy-AM" sz="1700" i="1" dirty="0" smtClean="0">
                <a:latin typeface="Sylfaen" pitchFamily="18" charset="0"/>
              </a:rPr>
              <a:t>յուրաքանչյուրում </a:t>
            </a:r>
            <a:r>
              <a:rPr lang="ru-RU" sz="1700" i="1" dirty="0" smtClean="0">
                <a:latin typeface="Sylfaen" pitchFamily="18" charset="0"/>
              </a:rPr>
              <a:t> </a:t>
            </a:r>
            <a:r>
              <a:rPr lang="hy-AM" sz="1700" i="1" dirty="0" smtClean="0">
                <a:latin typeface="Sylfaen" pitchFamily="18" charset="0"/>
              </a:rPr>
              <a:t>30 </a:t>
            </a:r>
            <a:r>
              <a:rPr lang="ru-RU" sz="1700" i="1" dirty="0" smtClean="0">
                <a:latin typeface="Sylfaen" pitchFamily="18" charset="0"/>
              </a:rPr>
              <a:t> </a:t>
            </a:r>
            <a:r>
              <a:rPr lang="hy-AM" sz="1700" i="1" dirty="0" smtClean="0">
                <a:latin typeface="Sylfaen" pitchFamily="18" charset="0"/>
              </a:rPr>
              <a:t>նարինջ: </a:t>
            </a:r>
            <a:r>
              <a:rPr lang="ru-RU" sz="1700" i="1" dirty="0" smtClean="0">
                <a:latin typeface="Sylfaen" pitchFamily="18" charset="0"/>
              </a:rPr>
              <a:t> </a:t>
            </a:r>
            <a:r>
              <a:rPr lang="hy-AM" sz="1700" i="1" dirty="0" smtClean="0">
                <a:latin typeface="Sylfaen" pitchFamily="18" charset="0"/>
              </a:rPr>
              <a:t>Առանց</a:t>
            </a:r>
            <a:r>
              <a:rPr lang="ru-RU" sz="1700" i="1" dirty="0" smtClean="0">
                <a:latin typeface="Sylfaen" pitchFamily="18" charset="0"/>
              </a:rPr>
              <a:t>  </a:t>
            </a:r>
            <a:r>
              <a:rPr lang="hy-AM" sz="1700" i="1" dirty="0" smtClean="0">
                <a:latin typeface="Sylfaen" pitchFamily="18" charset="0"/>
              </a:rPr>
              <a:t>հաշվումներ </a:t>
            </a:r>
            <a:r>
              <a:rPr lang="ru-RU" sz="1700" i="1" dirty="0" smtClean="0">
                <a:latin typeface="Sylfaen" pitchFamily="18" charset="0"/>
              </a:rPr>
              <a:t> </a:t>
            </a:r>
            <a:r>
              <a:rPr lang="hy-AM" sz="1700" i="1" dirty="0" smtClean="0">
                <a:latin typeface="Sylfaen" pitchFamily="18" charset="0"/>
              </a:rPr>
              <a:t>կատարելու` </a:t>
            </a:r>
            <a:r>
              <a:rPr lang="ru-RU" sz="1700" i="1" dirty="0" smtClean="0">
                <a:latin typeface="Sylfaen" pitchFamily="18" charset="0"/>
              </a:rPr>
              <a:t> </a:t>
            </a:r>
            <a:r>
              <a:rPr lang="hy-AM" sz="1700" i="1" dirty="0" smtClean="0">
                <a:latin typeface="Sylfaen" pitchFamily="18" charset="0"/>
              </a:rPr>
              <a:t>կարելի</a:t>
            </a:r>
            <a:r>
              <a:rPr lang="hy-AM" sz="1700" i="1" dirty="0" smtClean="0">
                <a:latin typeface="Tahoma"/>
                <a:ea typeface="Tahoma"/>
                <a:cs typeface="Tahoma"/>
              </a:rPr>
              <a:t>՞</a:t>
            </a:r>
            <a:r>
              <a:rPr lang="ru-RU" sz="1700" i="1" dirty="0" smtClean="0">
                <a:latin typeface="Tahoma"/>
                <a:ea typeface="Tahoma"/>
                <a:cs typeface="Tahoma"/>
              </a:rPr>
              <a:t>  </a:t>
            </a:r>
            <a:r>
              <a:rPr lang="hy-AM" sz="1700" i="1" dirty="0" smtClean="0">
                <a:latin typeface="Sylfaen" pitchFamily="18" charset="0"/>
              </a:rPr>
              <a:t>է</a:t>
            </a:r>
            <a:r>
              <a:rPr lang="ru-RU" sz="1700" i="1" dirty="0" smtClean="0">
                <a:latin typeface="Sylfaen" pitchFamily="18" charset="0"/>
              </a:rPr>
              <a:t> </a:t>
            </a:r>
            <a:r>
              <a:rPr lang="hy-AM" sz="1700" i="1" dirty="0" smtClean="0">
                <a:latin typeface="Sylfaen" pitchFamily="18" charset="0"/>
              </a:rPr>
              <a:t> պնդել, </a:t>
            </a:r>
            <a:r>
              <a:rPr lang="ru-RU" sz="1700" i="1" dirty="0" smtClean="0">
                <a:latin typeface="Sylfaen" pitchFamily="18" charset="0"/>
              </a:rPr>
              <a:t> </a:t>
            </a:r>
            <a:r>
              <a:rPr lang="hy-AM" sz="1700" i="1" dirty="0" smtClean="0">
                <a:latin typeface="Sylfaen" pitchFamily="18" charset="0"/>
              </a:rPr>
              <a:t>որ </a:t>
            </a:r>
            <a:r>
              <a:rPr lang="ru-RU" sz="1700" i="1" dirty="0" smtClean="0">
                <a:latin typeface="Sylfaen" pitchFamily="18" charset="0"/>
              </a:rPr>
              <a:t> </a:t>
            </a:r>
            <a:r>
              <a:rPr lang="hy-AM" sz="1700" i="1" dirty="0" smtClean="0">
                <a:latin typeface="Sylfaen" pitchFamily="18" charset="0"/>
              </a:rPr>
              <a:t>երկու </a:t>
            </a:r>
            <a:r>
              <a:rPr lang="ru-RU" sz="1700" i="1" dirty="0" smtClean="0">
                <a:latin typeface="Sylfaen" pitchFamily="18" charset="0"/>
              </a:rPr>
              <a:t> </a:t>
            </a:r>
            <a:r>
              <a:rPr lang="hy-AM" sz="1700" i="1" dirty="0" smtClean="0">
                <a:latin typeface="Sylfaen" pitchFamily="18" charset="0"/>
              </a:rPr>
              <a:t>օրերին</a:t>
            </a:r>
            <a:r>
              <a:rPr lang="ru-RU" sz="1700" i="1" dirty="0" smtClean="0">
                <a:latin typeface="Sylfaen" pitchFamily="18" charset="0"/>
              </a:rPr>
              <a:t> </a:t>
            </a:r>
            <a:r>
              <a:rPr lang="hy-AM" sz="1700" i="1" dirty="0" smtClean="0">
                <a:latin typeface="Sylfaen" pitchFamily="18" charset="0"/>
              </a:rPr>
              <a:t> </a:t>
            </a:r>
            <a:r>
              <a:rPr lang="ru-RU" sz="1700" i="1" dirty="0" smtClean="0">
                <a:latin typeface="Sylfaen" pitchFamily="18" charset="0"/>
              </a:rPr>
              <a:t>բ</a:t>
            </a:r>
            <a:r>
              <a:rPr lang="hy-AM" sz="1700" i="1" dirty="0" smtClean="0">
                <a:latin typeface="Sylfaen" pitchFamily="18" charset="0"/>
              </a:rPr>
              <a:t>երված</a:t>
            </a:r>
            <a:r>
              <a:rPr lang="ru-RU" sz="1700" i="1" dirty="0" smtClean="0">
                <a:latin typeface="Sylfaen" pitchFamily="18" charset="0"/>
              </a:rPr>
              <a:t>  </a:t>
            </a:r>
            <a:r>
              <a:rPr lang="hy-AM" sz="1700" i="1" dirty="0" smtClean="0">
                <a:latin typeface="Sylfaen" pitchFamily="18" charset="0"/>
              </a:rPr>
              <a:t>նարինջների</a:t>
            </a:r>
            <a:r>
              <a:rPr lang="ru-RU" sz="1700" i="1" dirty="0" smtClean="0">
                <a:latin typeface="Sylfaen" pitchFamily="18" charset="0"/>
              </a:rPr>
              <a:t> </a:t>
            </a:r>
            <a:r>
              <a:rPr lang="hy-AM" sz="1700" i="1" dirty="0" smtClean="0">
                <a:latin typeface="Sylfaen" pitchFamily="18" charset="0"/>
              </a:rPr>
              <a:t> քանակներն </a:t>
            </a:r>
            <a:r>
              <a:rPr lang="ru-RU" sz="1700" i="1" dirty="0" smtClean="0">
                <a:latin typeface="Sylfaen" pitchFamily="18" charset="0"/>
              </a:rPr>
              <a:t> </a:t>
            </a:r>
            <a:r>
              <a:rPr lang="hy-AM" sz="1700" i="1" dirty="0" smtClean="0">
                <a:latin typeface="Sylfaen" pitchFamily="18" charset="0"/>
              </a:rPr>
              <a:t>իրար</a:t>
            </a:r>
            <a:r>
              <a:rPr lang="ru-RU" sz="1700" i="1" dirty="0" smtClean="0">
                <a:latin typeface="Sylfaen" pitchFamily="18" charset="0"/>
              </a:rPr>
              <a:t> </a:t>
            </a:r>
            <a:r>
              <a:rPr lang="hy-AM" sz="1700" i="1" dirty="0" smtClean="0">
                <a:latin typeface="Sylfaen" pitchFamily="18" charset="0"/>
              </a:rPr>
              <a:t> հավասար </a:t>
            </a:r>
            <a:r>
              <a:rPr lang="ru-RU" sz="1700" i="1" dirty="0" smtClean="0">
                <a:latin typeface="Sylfaen" pitchFamily="18" charset="0"/>
              </a:rPr>
              <a:t> </a:t>
            </a:r>
            <a:r>
              <a:rPr lang="hy-AM" sz="1700" i="1" dirty="0" smtClean="0">
                <a:latin typeface="Sylfaen" pitchFamily="18" charset="0"/>
              </a:rPr>
              <a:t>էին: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800" y="468766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0">
                  <a:solidFill>
                    <a:srgbClr val="00A283"/>
                  </a:solidFill>
                </a:ln>
                <a:solidFill>
                  <a:srgbClr val="00F2C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=</a:t>
            </a:r>
            <a:r>
              <a:rPr lang="ru-RU" sz="3600" b="1" i="1" dirty="0" smtClean="0">
                <a:ln w="0">
                  <a:solidFill>
                    <a:srgbClr val="FF4B21"/>
                  </a:solidFill>
                </a:ln>
                <a:solidFill>
                  <a:srgbClr val="FF7A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  </a:t>
            </a:r>
            <a:endParaRPr lang="en-CA" sz="3200" b="1" i="1" dirty="0">
              <a:ln w="0">
                <a:solidFill>
                  <a:srgbClr val="FF4B21"/>
                </a:solidFill>
              </a:ln>
              <a:solidFill>
                <a:srgbClr val="FF7A5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52397" y="152400"/>
            <a:ext cx="2482488" cy="864000"/>
            <a:chOff x="514323" y="4190999"/>
            <a:chExt cx="4438677" cy="1544829"/>
          </a:xfrm>
        </p:grpSpPr>
        <p:grpSp>
          <p:nvGrpSpPr>
            <p:cNvPr id="21" name="Group 13"/>
            <p:cNvGrpSpPr/>
            <p:nvPr/>
          </p:nvGrpSpPr>
          <p:grpSpPr>
            <a:xfrm>
              <a:off x="838200" y="4190999"/>
              <a:ext cx="4114800" cy="1544829"/>
              <a:chOff x="5334000" y="5486916"/>
              <a:chExt cx="3733800" cy="1390294"/>
            </a:xfrm>
          </p:grpSpPr>
          <p:pic>
            <p:nvPicPr>
              <p:cNvPr id="27" name="Picture 2" descr="C:\Users\мм\Desktop\Buttons\43678427-vector-illustration-of-school-subject-icon-for-design-website-background-banner-infographic-learning.jp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 t="32692" r="2000" b="34615"/>
              <a:stretch>
                <a:fillRect/>
              </a:stretch>
            </p:blipFill>
            <p:spPr bwMode="auto">
              <a:xfrm>
                <a:off x="5334000" y="5486916"/>
                <a:ext cx="3733800" cy="1390294"/>
              </a:xfrm>
              <a:prstGeom prst="rect">
                <a:avLst/>
              </a:prstGeom>
              <a:noFill/>
              <a:effectLst>
                <a:outerShdw blurRad="50800" dist="1016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8" name="Rounded Rectangle 27"/>
              <p:cNvSpPr/>
              <p:nvPr/>
            </p:nvSpPr>
            <p:spPr>
              <a:xfrm>
                <a:off x="5715000" y="5703154"/>
                <a:ext cx="2286000" cy="974963"/>
              </a:xfrm>
              <a:prstGeom prst="roundRect">
                <a:avLst>
                  <a:gd name="adj" fmla="val 1742"/>
                </a:avLst>
              </a:prstGeom>
              <a:solidFill>
                <a:srgbClr val="F3F3F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y-AM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14323" y="4514604"/>
              <a:ext cx="3128278" cy="935516"/>
            </a:xfrm>
            <a:prstGeom prst="rect">
              <a:avLst/>
            </a:prstGeom>
            <a:solidFill>
              <a:srgbClr val="FFB84F"/>
            </a:solidFill>
            <a:ln>
              <a:solidFill>
                <a:srgbClr val="F29000"/>
              </a:solidFill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Fill>
                    <a:solidFill>
                      <a:srgbClr val="73E600"/>
                    </a:solidFill>
                  </a:uFill>
                  <a:latin typeface="Sylfaen" pitchFamily="18" charset="0"/>
                </a:rPr>
                <a:t>ԽՆԴԻՐ</a:t>
              </a:r>
              <a:r>
                <a:rPr lang="en-CA" sz="2800" b="1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Fill>
                    <a:solidFill>
                      <a:srgbClr val="73E600"/>
                    </a:solidFill>
                  </a:uFill>
                  <a:latin typeface="Sylfaen" pitchFamily="18" charset="0"/>
                </a:rPr>
                <a:t> </a:t>
              </a:r>
              <a:endParaRPr lang="en-CA" sz="2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endParaRPr>
            </a:p>
          </p:txBody>
        </p:sp>
      </p:grp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4392775" y="4419600"/>
            <a:ext cx="4675025" cy="2304861"/>
            <a:chOff x="3503676" y="4038600"/>
            <a:chExt cx="5564124" cy="2743200"/>
          </a:xfrm>
        </p:grpSpPr>
        <p:grpSp>
          <p:nvGrpSpPr>
            <p:cNvPr id="35" name="Group 34"/>
            <p:cNvGrpSpPr>
              <a:grpSpLocks noChangeAspect="1"/>
            </p:cNvGrpSpPr>
            <p:nvPr/>
          </p:nvGrpSpPr>
          <p:grpSpPr>
            <a:xfrm>
              <a:off x="5797297" y="4038600"/>
              <a:ext cx="3270503" cy="2407096"/>
              <a:chOff x="5486400" y="4554317"/>
              <a:chExt cx="2819400" cy="2075083"/>
            </a:xfrm>
          </p:grpSpPr>
          <p:pic>
            <p:nvPicPr>
              <p:cNvPr id="31" name="Picture 3" descr="C:\Users\naira\Desktop\depositphotos_15415999-Wooden-crate-box-full-of-fresh-apples-isolated-on-a-white-background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 rot="289952">
                <a:off x="6927604" y="4879615"/>
                <a:ext cx="1347736" cy="780002"/>
              </a:xfrm>
              <a:prstGeom prst="rect">
                <a:avLst/>
              </a:prstGeom>
              <a:noFill/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3" name="Picture 3" descr="C:\Users\naira\Desktop\depositphotos_15415999-Wooden-crate-box-full-of-fresh-apples-isolated-on-a-white-background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4333" r="13889" b="12653"/>
              <a:stretch>
                <a:fillRect/>
              </a:stretch>
            </p:blipFill>
            <p:spPr bwMode="auto">
              <a:xfrm rot="815768">
                <a:off x="5486400" y="4634337"/>
                <a:ext cx="1295400" cy="1002890"/>
              </a:xfrm>
              <a:prstGeom prst="rect">
                <a:avLst/>
              </a:prstGeom>
              <a:noFill/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2" name="Picture 3" descr="C:\Users\naira\Desktop\depositphotos_15415999-Wooden-crate-box-full-of-fresh-apples-isolated-on-a-white-background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324600" y="4593771"/>
                <a:ext cx="1066800" cy="892629"/>
              </a:xfrm>
              <a:prstGeom prst="rect">
                <a:avLst/>
              </a:prstGeom>
              <a:noFill/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4" name="Picture 3" descr="C:\Users\naira\Desktop\depositphotos_15415999-Wooden-crate-box-full-of-fresh-apples-isolated-on-a-white-background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 rot="749783" flipH="1">
                <a:off x="6888491" y="4554317"/>
                <a:ext cx="1330595" cy="780002"/>
              </a:xfrm>
              <a:prstGeom prst="rect">
                <a:avLst/>
              </a:prstGeom>
              <a:noFill/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3" descr="C:\Users\naira\Desktop\depositphotos_15415999-Wooden-crate-box-full-of-fresh-apples-isolated-on-a-white-background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0000"/>
              </a:blip>
              <a:srcRect t="48753" b="11364"/>
              <a:stretch>
                <a:fillRect/>
              </a:stretch>
            </p:blipFill>
            <p:spPr bwMode="auto">
              <a:xfrm>
                <a:off x="5562600" y="5334000"/>
                <a:ext cx="2743200" cy="1295400"/>
              </a:xfrm>
              <a:prstGeom prst="rect">
                <a:avLst/>
              </a:prstGeom>
              <a:noFill/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17" descr="C:\Users\naira\Desktop\depositphotos_15415999-Wooden-crate-box-full-of-fresh-apples-isolated-on-a-white-background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0000"/>
              </a:blip>
              <a:srcRect l="20610" t="61364" r="7005" b="34091"/>
              <a:stretch>
                <a:fillRect/>
              </a:stretch>
            </p:blipFill>
            <p:spPr bwMode="auto">
              <a:xfrm>
                <a:off x="6063926" y="5334000"/>
                <a:ext cx="2113766" cy="235742"/>
              </a:xfrm>
              <a:prstGeom prst="rect">
                <a:avLst/>
              </a:prstGeom>
              <a:noFill/>
            </p:spPr>
          </p:pic>
        </p:grpSp>
        <p:grpSp>
          <p:nvGrpSpPr>
            <p:cNvPr id="36" name="Group 35"/>
            <p:cNvGrpSpPr>
              <a:grpSpLocks noChangeAspect="1"/>
            </p:cNvGrpSpPr>
            <p:nvPr/>
          </p:nvGrpSpPr>
          <p:grpSpPr>
            <a:xfrm flipH="1">
              <a:off x="3503676" y="4930334"/>
              <a:ext cx="2979421" cy="1851466"/>
              <a:chOff x="5486400" y="5019430"/>
              <a:chExt cx="2819400" cy="1609970"/>
            </a:xfrm>
          </p:grpSpPr>
          <p:pic>
            <p:nvPicPr>
              <p:cNvPr id="37" name="Picture 3" descr="C:\Users\naira\Desktop\depositphotos_15415999-Wooden-crate-box-full-of-fresh-apples-isolated-on-a-white-background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 rot="289952">
                <a:off x="6841782" y="5232380"/>
                <a:ext cx="1347736" cy="780002"/>
              </a:xfrm>
              <a:prstGeom prst="rect">
                <a:avLst/>
              </a:prstGeom>
              <a:noFill/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8" name="Picture 3" descr="C:\Users\naira\Desktop\depositphotos_15415999-Wooden-crate-box-full-of-fresh-apples-isolated-on-a-white-background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4333" r="13889" b="12653"/>
              <a:stretch>
                <a:fillRect/>
              </a:stretch>
            </p:blipFill>
            <p:spPr bwMode="auto">
              <a:xfrm rot="974309">
                <a:off x="5486400" y="5019430"/>
                <a:ext cx="1295400" cy="1002890"/>
              </a:xfrm>
              <a:prstGeom prst="rect">
                <a:avLst/>
              </a:prstGeom>
              <a:noFill/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9" name="Picture 3" descr="C:\Users\naira\Desktop\depositphotos_15415999-Wooden-crate-box-full-of-fresh-apples-isolated-on-a-white-background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824382" y="5050971"/>
                <a:ext cx="1066800" cy="892629"/>
              </a:xfrm>
              <a:prstGeom prst="rect">
                <a:avLst/>
              </a:prstGeom>
              <a:noFill/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2" name="Picture 3" descr="C:\Users\naira\Desktop\depositphotos_15415999-Wooden-crate-box-full-of-fresh-apples-isolated-on-a-white-background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0000"/>
              </a:blip>
              <a:srcRect t="60483" b="11364"/>
              <a:stretch>
                <a:fillRect/>
              </a:stretch>
            </p:blipFill>
            <p:spPr bwMode="auto">
              <a:xfrm>
                <a:off x="5562600" y="5715000"/>
                <a:ext cx="2743200" cy="914400"/>
              </a:xfrm>
              <a:prstGeom prst="rect">
                <a:avLst/>
              </a:prstGeom>
              <a:noFill/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3" name="Picture 42" descr="C:\Users\naira\Desktop\depositphotos_15415999-Wooden-crate-box-full-of-fresh-apples-isolated-on-a-white-background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0000"/>
              </a:blip>
              <a:srcRect l="20610" t="61364" r="7005" b="34091"/>
              <a:stretch>
                <a:fillRect/>
              </a:stretch>
            </p:blipFill>
            <p:spPr bwMode="auto">
              <a:xfrm rot="21420000">
                <a:off x="6063925" y="5707858"/>
                <a:ext cx="2113766" cy="235742"/>
              </a:xfrm>
              <a:prstGeom prst="rect">
                <a:avLst/>
              </a:prstGeom>
              <a:noFill/>
            </p:spPr>
          </p:pic>
          <p:pic>
            <p:nvPicPr>
              <p:cNvPr id="41" name="Picture 3" descr="C:\Users\naira\Desktop\depositphotos_15415999-Wooden-crate-box-full-of-fresh-apples-isolated-on-a-white-background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 rot="20909719" flipH="1">
                <a:off x="6063046" y="5105400"/>
                <a:ext cx="1330595" cy="780002"/>
              </a:xfrm>
              <a:prstGeom prst="rect">
                <a:avLst/>
              </a:prstGeom>
              <a:noFill/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47" name="TextBox 46"/>
          <p:cNvSpPr txBox="1"/>
          <p:nvPr/>
        </p:nvSpPr>
        <p:spPr>
          <a:xfrm>
            <a:off x="152400" y="3048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n w="0">
                  <a:noFill/>
                </a:ln>
                <a:latin typeface="Sylfaen" pitchFamily="18" charset="0"/>
              </a:rPr>
              <a:t>Առաջին  օրը`</a:t>
            </a:r>
            <a:r>
              <a:rPr lang="ru-RU" sz="2000" i="1" dirty="0" smtClean="0">
                <a:ln w="0">
                  <a:noFill/>
                </a:ln>
                <a:latin typeface="Sylfaen" pitchFamily="18" charset="0"/>
              </a:rPr>
              <a:t>   </a:t>
            </a:r>
            <a:endParaRPr lang="en-CA" i="1" dirty="0">
              <a:ln w="0">
                <a:noFill/>
              </a:ln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2400" y="367796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n w="0">
                  <a:noFill/>
                </a:ln>
                <a:latin typeface="Sylfaen" pitchFamily="18" charset="0"/>
              </a:rPr>
              <a:t>Երկրորդ  օրը`</a:t>
            </a:r>
            <a:r>
              <a:rPr lang="ru-RU" sz="2000" i="1" dirty="0" smtClean="0">
                <a:ln w="0">
                  <a:noFill/>
                </a:ln>
                <a:latin typeface="Sylfaen" pitchFamily="18" charset="0"/>
              </a:rPr>
              <a:t>   </a:t>
            </a:r>
            <a:endParaRPr lang="en-CA" i="1" dirty="0">
              <a:ln w="0">
                <a:noFill/>
              </a:ln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57600" y="2209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0">
                  <a:solidFill>
                    <a:srgbClr val="F29000"/>
                  </a:solidFill>
                </a:ln>
                <a:solidFill>
                  <a:srgbClr val="FFB84F"/>
                </a:solidFill>
                <a:latin typeface="Sylfaen" pitchFamily="18" charset="0"/>
              </a:rPr>
              <a:t>ԼՈՒԾՈՒՄ </a:t>
            </a:r>
            <a:endParaRPr lang="en-CA" sz="2400" b="1" i="1" dirty="0">
              <a:ln w="0">
                <a:solidFill>
                  <a:srgbClr val="F29000"/>
                </a:solidFill>
              </a:ln>
              <a:solidFill>
                <a:srgbClr val="FFB84F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90800" y="2971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0">
                  <a:solidFill>
                    <a:srgbClr val="F29000"/>
                  </a:solidFill>
                </a:ln>
                <a:solidFill>
                  <a:srgbClr val="FFB84F"/>
                </a:solidFill>
                <a:latin typeface="Sylfaen" pitchFamily="18" charset="0"/>
              </a:rPr>
              <a:t> 30 · 70 </a:t>
            </a:r>
            <a:endParaRPr lang="en-CA" sz="2800" b="1" i="1" dirty="0">
              <a:ln w="0">
                <a:solidFill>
                  <a:srgbClr val="F29000"/>
                </a:solidFill>
              </a:ln>
              <a:solidFill>
                <a:srgbClr val="FFB84F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9080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0">
                  <a:solidFill>
                    <a:srgbClr val="F29000"/>
                  </a:solidFill>
                </a:ln>
                <a:solidFill>
                  <a:srgbClr val="FFB84F"/>
                </a:solidFill>
                <a:latin typeface="Sylfaen" pitchFamily="18" charset="0"/>
              </a:rPr>
              <a:t> 70 · 30 </a:t>
            </a:r>
            <a:endParaRPr lang="en-CA" sz="2800" b="1" i="1" dirty="0">
              <a:ln w="0">
                <a:solidFill>
                  <a:srgbClr val="F29000"/>
                </a:solidFill>
              </a:ln>
              <a:solidFill>
                <a:srgbClr val="FFB84F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90800" y="2971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0">
                  <a:solidFill>
                    <a:srgbClr val="F29000"/>
                  </a:solidFill>
                </a:ln>
                <a:solidFill>
                  <a:srgbClr val="FFB84F"/>
                </a:solidFill>
                <a:latin typeface="Sylfaen" pitchFamily="18" charset="0"/>
              </a:rPr>
              <a:t> 30 · 70 </a:t>
            </a:r>
            <a:endParaRPr lang="en-CA" sz="2800" b="1" i="1" dirty="0">
              <a:ln w="0">
                <a:solidFill>
                  <a:srgbClr val="F29000"/>
                </a:solidFill>
              </a:ln>
              <a:solidFill>
                <a:srgbClr val="FFB84F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9080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0">
                  <a:solidFill>
                    <a:srgbClr val="F29000"/>
                  </a:solidFill>
                </a:ln>
                <a:solidFill>
                  <a:srgbClr val="FFB84F"/>
                </a:solidFill>
                <a:latin typeface="Sylfaen" pitchFamily="18" charset="0"/>
              </a:rPr>
              <a:t> 70 · 30 </a:t>
            </a:r>
            <a:endParaRPr lang="en-CA" sz="2800" b="1" i="1" dirty="0">
              <a:ln w="0">
                <a:solidFill>
                  <a:srgbClr val="F29000"/>
                </a:solidFill>
              </a:ln>
              <a:solidFill>
                <a:srgbClr val="FFB84F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1000" y="53340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Ըստ  բազմապատկման  տեղափոխական  օրենքի</a:t>
            </a:r>
            <a:r>
              <a:rPr lang="ru-RU" i="1" dirty="0" smtClean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Sylfaen" pitchFamily="18" charset="0"/>
              </a:rPr>
              <a:t>   </a:t>
            </a:r>
            <a:endParaRPr lang="en-CA" sz="1600" i="1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76400" y="6213157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i="1" dirty="0" smtClean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Պատ.`  </a:t>
            </a:r>
            <a:r>
              <a:rPr lang="ru-RU" sz="2600" b="1" i="1" dirty="0" smtClean="0">
                <a:ln w="0">
                  <a:solidFill>
                    <a:srgbClr val="F29000"/>
                  </a:solidFill>
                </a:ln>
                <a:solidFill>
                  <a:srgbClr val="FFB84F"/>
                </a:solidFill>
                <a:latin typeface="Sylfaen" pitchFamily="18" charset="0"/>
              </a:rPr>
              <a:t>այո:</a:t>
            </a:r>
            <a:endParaRPr lang="en-CA" sz="2600" b="1" i="1" dirty="0">
              <a:ln w="0">
                <a:solidFill>
                  <a:srgbClr val="F29000"/>
                </a:solidFill>
              </a:ln>
              <a:solidFill>
                <a:srgbClr val="FFB84F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858E-6 L -0.2375 0.2571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944E-6 L -0.04583 0.1646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/>
      <p:bldP spid="47" grpId="0"/>
      <p:bldP spid="48" grpId="0"/>
      <p:bldP spid="51" grpId="0"/>
      <p:bldP spid="54" grpId="0"/>
      <p:bldP spid="55" grpId="0"/>
      <p:bldP spid="56" grpId="0"/>
      <p:bldP spid="56" grpId="1"/>
      <p:bldP spid="57" grpId="0"/>
      <p:bldP spid="57" grpId="1"/>
      <p:bldP spid="5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grpSp>
        <p:nvGrpSpPr>
          <p:cNvPr id="2" name="Group 18"/>
          <p:cNvGrpSpPr/>
          <p:nvPr/>
        </p:nvGrpSpPr>
        <p:grpSpPr>
          <a:xfrm>
            <a:off x="84982" y="659588"/>
            <a:ext cx="8906618" cy="5426088"/>
            <a:chOff x="84982" y="762000"/>
            <a:chExt cx="8906618" cy="5426088"/>
          </a:xfrm>
        </p:grpSpPr>
        <p:pic>
          <p:nvPicPr>
            <p:cNvPr id="1026" name="Picture 2" descr="C:\Users\мм\Desktop\Math 5-glukh 2\127342281-online-internet-courses-tutorial-web-education-concept-vector-flat-cartoon-design-graphic-illustrati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84982" y="762000"/>
              <a:ext cx="8906618" cy="5426088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5" name="Picture 2" descr="C:\Users\мм\Desktop\Math 5-glukh 2\127342281-online-internet-courses-tutorial-web-education-concept-vector-flat-cartoon-design-graphic-illustrati.jpg"/>
            <p:cNvPicPr>
              <a:picLocks noChangeAspect="1" noChangeArrowheads="1"/>
            </p:cNvPicPr>
            <p:nvPr/>
          </p:nvPicPr>
          <p:blipFill>
            <a:blip r:embed="rId3" cstate="print"/>
            <a:srcRect l="68345" t="52292" r="26522" b="36805"/>
            <a:stretch>
              <a:fillRect/>
            </a:stretch>
          </p:blipFill>
          <p:spPr bwMode="auto">
            <a:xfrm>
              <a:off x="6166800" y="2667000"/>
              <a:ext cx="462600" cy="5916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7" name="Picture 2" descr="C:\Users\мм\Desktop\Math 5-glukh 2\127342281-online-internet-courses-tutorial-web-education-concept-vector-flat-cartoon-design-graphic-illustrati.jpg"/>
            <p:cNvPicPr>
              <a:picLocks noChangeAspect="1" noChangeArrowheads="1"/>
            </p:cNvPicPr>
            <p:nvPr/>
          </p:nvPicPr>
          <p:blipFill>
            <a:blip r:embed="rId3" cstate="print"/>
            <a:srcRect l="62356" t="53364" r="31655" b="42423"/>
            <a:stretch>
              <a:fillRect/>
            </a:stretch>
          </p:blipFill>
          <p:spPr bwMode="auto">
            <a:xfrm>
              <a:off x="5638800" y="3200400"/>
              <a:ext cx="533400" cy="68580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44" name="TextBox 43"/>
          <p:cNvSpPr txBox="1"/>
          <p:nvPr/>
        </p:nvSpPr>
        <p:spPr>
          <a:xfrm>
            <a:off x="76200" y="625858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Գայանե Սիմոնյան</a:t>
            </a:r>
          </a:p>
          <a:p>
            <a:r>
              <a:rPr lang="en-CA" sz="1400" b="1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Կոտայքի</a:t>
            </a:r>
            <a:r>
              <a:rPr lang="en-CA" sz="1400" b="1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 </a:t>
            </a:r>
            <a:r>
              <a:rPr lang="en-CA" sz="1400" b="1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մարզի</a:t>
            </a:r>
            <a:r>
              <a:rPr lang="en-CA" sz="1400" b="1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 </a:t>
            </a:r>
            <a:r>
              <a:rPr lang="en-CA" sz="1400" b="1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Ակունքի</a:t>
            </a:r>
            <a:r>
              <a:rPr lang="en-CA" sz="1400" b="1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 </a:t>
            </a:r>
            <a:r>
              <a:rPr lang="en-CA" sz="1400" b="1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միջն</a:t>
            </a:r>
            <a:r>
              <a:rPr lang="en-CA" sz="1400" b="1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. </a:t>
            </a:r>
            <a:r>
              <a:rPr lang="en-CA" sz="1400" b="1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դպրոց</a:t>
            </a:r>
            <a:endParaRPr lang="en-CA" sz="1400" b="1" dirty="0"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Courier Unicode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19400" y="877669"/>
            <a:ext cx="6019800" cy="646331"/>
          </a:xfrm>
          <a:prstGeom prst="rect">
            <a:avLst/>
          </a:prstGeom>
          <a:solidFill>
            <a:srgbClr val="FFDAD1"/>
          </a:solidFill>
          <a:ln>
            <a:solidFill>
              <a:srgbClr val="FF8669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spc="300" dirty="0" smtClean="0">
                <a:ln w="0">
                  <a:solidFill>
                    <a:srgbClr val="F22E00"/>
                  </a:solidFill>
                </a:ln>
                <a:solidFill>
                  <a:srgbClr val="FF9981"/>
                </a:solidFill>
                <a:uFill>
                  <a:solidFill>
                    <a:schemeClr val="bg1"/>
                  </a:solidFill>
                </a:uFill>
                <a:latin typeface="Courier Unicode" pitchFamily="18" charset="0"/>
              </a:rPr>
              <a:t>ՇՆՈՐՀԱԿԱԼՈՒԹՅՈՒՆ</a:t>
            </a:r>
            <a:endParaRPr lang="en-CA" sz="3200" b="1" spc="300" dirty="0">
              <a:ln w="0">
                <a:solidFill>
                  <a:srgbClr val="F22E00"/>
                </a:solidFill>
              </a:ln>
              <a:solidFill>
                <a:srgbClr val="FF9981"/>
              </a:solidFill>
              <a:uFill>
                <a:solidFill>
                  <a:schemeClr val="bg1"/>
                </a:solidFill>
              </a:uFill>
              <a:latin typeface="Courier Unicode" pitchFamily="18" charset="0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762000" y="3084493"/>
            <a:ext cx="48006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z="1400" b="1" i="1" dirty="0" err="1" smtClean="0">
                <a:latin typeface="Sylfaen" pitchFamily="18" charset="0"/>
              </a:rPr>
              <a:t>Դասագիրք</a:t>
            </a:r>
            <a:r>
              <a:rPr lang="en-CA" sz="1400" b="1" i="1" dirty="0" smtClean="0">
                <a:latin typeface="Sylfaen" pitchFamily="18" charset="0"/>
              </a:rPr>
              <a:t>՝</a:t>
            </a:r>
            <a:r>
              <a:rPr lang="en-CA" sz="1400" dirty="0" smtClean="0">
                <a:latin typeface="Sylfaen" pitchFamily="18" charset="0"/>
              </a:rPr>
              <a:t> </a:t>
            </a:r>
          </a:p>
          <a:p>
            <a:r>
              <a:rPr lang="en-CA" sz="1400" dirty="0" smtClean="0">
                <a:latin typeface="Sylfaen" pitchFamily="18" charset="0"/>
              </a:rPr>
              <a:t>Բ.  </a:t>
            </a:r>
            <a:r>
              <a:rPr lang="en-CA" sz="1400" dirty="0" err="1" smtClean="0">
                <a:latin typeface="Sylfaen" pitchFamily="18" charset="0"/>
              </a:rPr>
              <a:t>Նահապետյան</a:t>
            </a:r>
            <a:r>
              <a:rPr lang="en-CA" sz="1400" dirty="0" smtClean="0">
                <a:latin typeface="Sylfaen" pitchFamily="18" charset="0"/>
              </a:rPr>
              <a:t>,  Ա.  </a:t>
            </a:r>
            <a:r>
              <a:rPr lang="en-CA" sz="1400" dirty="0" err="1" smtClean="0">
                <a:latin typeface="Sylfaen" pitchFamily="18" charset="0"/>
              </a:rPr>
              <a:t>Աբրահամյան</a:t>
            </a:r>
            <a:r>
              <a:rPr lang="en-CA" sz="1400" dirty="0" smtClean="0">
                <a:latin typeface="Sylfaen" pitchFamily="18" charset="0"/>
              </a:rPr>
              <a:t>, «</a:t>
            </a:r>
            <a:r>
              <a:rPr lang="en-CA" sz="1400" dirty="0" err="1" smtClean="0">
                <a:latin typeface="Sylfaen" pitchFamily="18" charset="0"/>
              </a:rPr>
              <a:t>Մաթեմատիկա</a:t>
            </a:r>
            <a:r>
              <a:rPr lang="en-CA" sz="1400" dirty="0" smtClean="0">
                <a:latin typeface="Sylfaen" pitchFamily="18" charset="0"/>
              </a:rPr>
              <a:t> 5» </a:t>
            </a:r>
            <a:r>
              <a:rPr lang="en-CA" sz="1400" dirty="0" err="1" smtClean="0">
                <a:latin typeface="Sylfaen" pitchFamily="18" charset="0"/>
              </a:rPr>
              <a:t>հիմնական</a:t>
            </a:r>
            <a:r>
              <a:rPr lang="en-CA" sz="1400" dirty="0" smtClean="0">
                <a:latin typeface="Sylfaen" pitchFamily="18" charset="0"/>
              </a:rPr>
              <a:t>  </a:t>
            </a:r>
            <a:r>
              <a:rPr lang="en-CA" sz="1400" dirty="0" err="1" smtClean="0">
                <a:latin typeface="Sylfaen" pitchFamily="18" charset="0"/>
              </a:rPr>
              <a:t>դպրոցի</a:t>
            </a:r>
            <a:r>
              <a:rPr lang="en-CA" sz="1400" dirty="0" smtClean="0">
                <a:latin typeface="Sylfaen" pitchFamily="18" charset="0"/>
              </a:rPr>
              <a:t>  5-րդ  </a:t>
            </a:r>
            <a:r>
              <a:rPr lang="en-CA" sz="1400" dirty="0" err="1" smtClean="0">
                <a:latin typeface="Sylfaen" pitchFamily="18" charset="0"/>
              </a:rPr>
              <a:t>դասարանի</a:t>
            </a:r>
            <a:r>
              <a:rPr lang="en-CA" sz="1400" dirty="0" smtClean="0">
                <a:latin typeface="Sylfaen" pitchFamily="18" charset="0"/>
              </a:rPr>
              <a:t>  </a:t>
            </a:r>
            <a:r>
              <a:rPr lang="en-CA" sz="1400" dirty="0" err="1" smtClean="0">
                <a:latin typeface="Sylfaen" pitchFamily="18" charset="0"/>
              </a:rPr>
              <a:t>դասագիրք</a:t>
            </a:r>
            <a:r>
              <a:rPr lang="en-CA" sz="1400" dirty="0" smtClean="0">
                <a:latin typeface="Sylfaen" pitchFamily="18" charset="0"/>
              </a:rPr>
              <a:t>,</a:t>
            </a:r>
            <a:r>
              <a:rPr lang="ru-RU" sz="1400" dirty="0" smtClean="0">
                <a:latin typeface="Sylfaen" pitchFamily="18" charset="0"/>
              </a:rPr>
              <a:t> </a:t>
            </a:r>
            <a:r>
              <a:rPr lang="en-CA" sz="1400" dirty="0" smtClean="0">
                <a:latin typeface="Sylfaen" pitchFamily="18" charset="0"/>
              </a:rPr>
              <a:t>«</a:t>
            </a:r>
            <a:r>
              <a:rPr lang="en-CA" sz="1400" dirty="0" err="1" smtClean="0">
                <a:latin typeface="Sylfaen" pitchFamily="18" charset="0"/>
              </a:rPr>
              <a:t>Մանմար</a:t>
            </a:r>
            <a:r>
              <a:rPr lang="en-CA" sz="1400" dirty="0" smtClean="0">
                <a:latin typeface="Sylfaen" pitchFamily="18" charset="0"/>
              </a:rPr>
              <a:t>»   </a:t>
            </a:r>
            <a:r>
              <a:rPr lang="en-CA" sz="1400" dirty="0" err="1" smtClean="0">
                <a:latin typeface="Sylfaen" pitchFamily="18" charset="0"/>
              </a:rPr>
              <a:t>հրատարակչություն</a:t>
            </a:r>
            <a:r>
              <a:rPr lang="en-CA" sz="1400" dirty="0" smtClean="0">
                <a:latin typeface="Sylfaen" pitchFamily="18" charset="0"/>
              </a:rPr>
              <a:t>,  </a:t>
            </a:r>
            <a:r>
              <a:rPr lang="en-CA" sz="1400" dirty="0" err="1" smtClean="0">
                <a:latin typeface="Sylfaen" pitchFamily="18" charset="0"/>
              </a:rPr>
              <a:t>Երևան</a:t>
            </a:r>
            <a:r>
              <a:rPr lang="en-CA" sz="1400" dirty="0" smtClean="0">
                <a:latin typeface="Sylfaen" pitchFamily="18" charset="0"/>
              </a:rPr>
              <a:t>  201</a:t>
            </a:r>
            <a:r>
              <a:rPr lang="ru-RU" sz="1400" dirty="0" smtClean="0">
                <a:latin typeface="Sylfaen" pitchFamily="18" charset="0"/>
              </a:rPr>
              <a:t>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5410200"/>
            <a:ext cx="3276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12" name="TextBox 14"/>
          <p:cNvSpPr txBox="1"/>
          <p:nvPr/>
        </p:nvSpPr>
        <p:spPr>
          <a:xfrm>
            <a:off x="762000" y="4114562"/>
            <a:ext cx="3352800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z="1400" dirty="0" smtClean="0">
                <a:latin typeface="Sylfaen" pitchFamily="18" charset="0"/>
              </a:rPr>
              <a:t>Ս. Մ. </a:t>
            </a:r>
            <a:r>
              <a:rPr lang="en-CA" sz="1400" dirty="0" err="1" smtClean="0">
                <a:latin typeface="Sylfaen" pitchFamily="18" charset="0"/>
              </a:rPr>
              <a:t>Նիկոլսկի</a:t>
            </a:r>
            <a:r>
              <a:rPr lang="en-CA" sz="1400" dirty="0" smtClean="0">
                <a:latin typeface="Sylfaen" pitchFamily="18" charset="0"/>
              </a:rPr>
              <a:t>,  </a:t>
            </a:r>
            <a:r>
              <a:rPr lang="ru-RU" sz="1400" dirty="0" smtClean="0">
                <a:latin typeface="Sylfaen" pitchFamily="18" charset="0"/>
              </a:rPr>
              <a:t>Մ</a:t>
            </a:r>
            <a:r>
              <a:rPr lang="en-CA" sz="1400" dirty="0" smtClean="0">
                <a:latin typeface="Sylfaen" pitchFamily="18" charset="0"/>
              </a:rPr>
              <a:t>. </a:t>
            </a:r>
            <a:r>
              <a:rPr lang="ru-RU" sz="1400" dirty="0" smtClean="0">
                <a:latin typeface="Sylfaen" pitchFamily="18" charset="0"/>
              </a:rPr>
              <a:t>Կ</a:t>
            </a:r>
            <a:r>
              <a:rPr lang="en-CA" sz="1400" dirty="0" smtClean="0">
                <a:latin typeface="Sylfaen" pitchFamily="18" charset="0"/>
              </a:rPr>
              <a:t>.</a:t>
            </a:r>
            <a:r>
              <a:rPr lang="ru-RU" sz="1400" dirty="0" smtClean="0">
                <a:latin typeface="Sylfaen" pitchFamily="18" charset="0"/>
              </a:rPr>
              <a:t>Պոտապով</a:t>
            </a:r>
            <a:r>
              <a:rPr lang="en-CA" sz="1400" dirty="0" smtClean="0">
                <a:latin typeface="Sylfaen" pitchFamily="18" charset="0"/>
              </a:rPr>
              <a:t>, </a:t>
            </a:r>
            <a:endParaRPr lang="ru-RU" sz="1400" dirty="0" smtClean="0">
              <a:latin typeface="Sylfaen" pitchFamily="18" charset="0"/>
            </a:endParaRPr>
          </a:p>
          <a:p>
            <a:pPr lvl="0"/>
            <a:r>
              <a:rPr lang="ru-RU" sz="1400" dirty="0" smtClean="0">
                <a:latin typeface="Sylfaen" pitchFamily="18" charset="0"/>
              </a:rPr>
              <a:t>Ն</a:t>
            </a:r>
            <a:r>
              <a:rPr lang="en-CA" sz="1400" dirty="0" smtClean="0">
                <a:latin typeface="Sylfaen" pitchFamily="18" charset="0"/>
              </a:rPr>
              <a:t>.</a:t>
            </a:r>
            <a:r>
              <a:rPr lang="ru-RU" sz="1400" dirty="0" smtClean="0">
                <a:latin typeface="Sylfaen" pitchFamily="18" charset="0"/>
              </a:rPr>
              <a:t>Ն</a:t>
            </a:r>
            <a:r>
              <a:rPr lang="en-CA" sz="1400" dirty="0" smtClean="0">
                <a:latin typeface="Sylfaen" pitchFamily="18" charset="0"/>
              </a:rPr>
              <a:t>. </a:t>
            </a:r>
            <a:r>
              <a:rPr lang="ru-RU" sz="1400" dirty="0" smtClean="0">
                <a:latin typeface="Sylfaen" pitchFamily="18" charset="0"/>
              </a:rPr>
              <a:t>Ռեշետնիկով</a:t>
            </a:r>
            <a:r>
              <a:rPr lang="en-CA" sz="1400" dirty="0" smtClean="0">
                <a:latin typeface="Sylfaen" pitchFamily="18" charset="0"/>
              </a:rPr>
              <a:t>, </a:t>
            </a:r>
            <a:r>
              <a:rPr lang="ru-RU" sz="1400" dirty="0" smtClean="0">
                <a:latin typeface="Sylfaen" pitchFamily="18" charset="0"/>
              </a:rPr>
              <a:t>Ա</a:t>
            </a:r>
            <a:r>
              <a:rPr lang="en-CA" sz="1400" dirty="0" smtClean="0">
                <a:latin typeface="Sylfaen" pitchFamily="18" charset="0"/>
              </a:rPr>
              <a:t>.</a:t>
            </a:r>
            <a:r>
              <a:rPr lang="ru-RU" sz="1400" dirty="0" smtClean="0">
                <a:latin typeface="Sylfaen" pitchFamily="18" charset="0"/>
              </a:rPr>
              <a:t>Վ</a:t>
            </a:r>
            <a:r>
              <a:rPr lang="en-CA" sz="1400" dirty="0" smtClean="0">
                <a:latin typeface="Sylfaen" pitchFamily="18" charset="0"/>
              </a:rPr>
              <a:t>.</a:t>
            </a:r>
            <a:r>
              <a:rPr lang="ru-RU" sz="1400" dirty="0" smtClean="0">
                <a:latin typeface="Sylfaen" pitchFamily="18" charset="0"/>
              </a:rPr>
              <a:t> Շևկին</a:t>
            </a:r>
            <a:r>
              <a:rPr lang="en-CA" sz="1400" dirty="0" smtClean="0">
                <a:latin typeface="Sylfaen" pitchFamily="18" charset="0"/>
              </a:rPr>
              <a:t>,</a:t>
            </a:r>
            <a:endParaRPr lang="ru-RU" sz="1400" dirty="0" smtClean="0">
              <a:latin typeface="Sylfaen" pitchFamily="18" charset="0"/>
            </a:endParaRPr>
          </a:p>
          <a:p>
            <a:pPr lvl="0"/>
            <a:r>
              <a:rPr lang="en-CA" sz="1400" dirty="0" smtClean="0">
                <a:latin typeface="Sylfaen" pitchFamily="18" charset="0"/>
              </a:rPr>
              <a:t>«</a:t>
            </a:r>
            <a:r>
              <a:rPr lang="en-CA" sz="1400" dirty="0" err="1" smtClean="0">
                <a:latin typeface="Sylfaen" pitchFamily="18" charset="0"/>
              </a:rPr>
              <a:t>Մաթեմատիկա</a:t>
            </a:r>
            <a:r>
              <a:rPr lang="en-CA" sz="1400" dirty="0" smtClean="0">
                <a:latin typeface="Sylfaen" pitchFamily="18" charset="0"/>
              </a:rPr>
              <a:t> 5» </a:t>
            </a:r>
            <a:r>
              <a:rPr lang="ru-RU" sz="1400" dirty="0" smtClean="0">
                <a:latin typeface="Sylfaen" pitchFamily="18" charset="0"/>
              </a:rPr>
              <a:t>մաս</a:t>
            </a:r>
            <a:r>
              <a:rPr lang="en-CA" sz="1400" dirty="0" smtClean="0">
                <a:latin typeface="Sylfaen" pitchFamily="18" charset="0"/>
              </a:rPr>
              <a:t> 1,  </a:t>
            </a:r>
            <a:r>
              <a:rPr lang="en-CA" sz="1400" dirty="0" err="1" smtClean="0">
                <a:latin typeface="Sylfaen" pitchFamily="18" charset="0"/>
              </a:rPr>
              <a:t>հիմնական</a:t>
            </a:r>
            <a:r>
              <a:rPr lang="en-CA" sz="1400" dirty="0" smtClean="0">
                <a:latin typeface="Sylfaen" pitchFamily="18" charset="0"/>
              </a:rPr>
              <a:t>  </a:t>
            </a:r>
            <a:r>
              <a:rPr lang="en-CA" sz="1400" dirty="0" err="1" smtClean="0">
                <a:latin typeface="Sylfaen" pitchFamily="18" charset="0"/>
              </a:rPr>
              <a:t>դպրոցի</a:t>
            </a:r>
            <a:r>
              <a:rPr lang="en-CA" sz="1400" dirty="0" smtClean="0">
                <a:latin typeface="Sylfaen" pitchFamily="18" charset="0"/>
              </a:rPr>
              <a:t>  5-րդ  </a:t>
            </a:r>
            <a:r>
              <a:rPr lang="en-CA" sz="1400" dirty="0" err="1" smtClean="0">
                <a:latin typeface="Sylfaen" pitchFamily="18" charset="0"/>
              </a:rPr>
              <a:t>դասարանի</a:t>
            </a:r>
            <a:r>
              <a:rPr lang="en-CA" sz="1400" dirty="0" smtClean="0">
                <a:latin typeface="Sylfaen" pitchFamily="18" charset="0"/>
              </a:rPr>
              <a:t>  </a:t>
            </a:r>
            <a:r>
              <a:rPr lang="en-CA" sz="1400" dirty="0" err="1" smtClean="0">
                <a:latin typeface="Sylfaen" pitchFamily="18" charset="0"/>
              </a:rPr>
              <a:t>դասագ</a:t>
            </a:r>
            <a:r>
              <a:rPr lang="ru-RU" sz="1400" dirty="0" smtClean="0">
                <a:latin typeface="Sylfaen" pitchFamily="18" charset="0"/>
              </a:rPr>
              <a:t>ի</a:t>
            </a:r>
            <a:r>
              <a:rPr lang="en-CA" sz="1400" dirty="0" err="1" smtClean="0">
                <a:latin typeface="Sylfaen" pitchFamily="18" charset="0"/>
              </a:rPr>
              <a:t>րք</a:t>
            </a:r>
            <a:r>
              <a:rPr lang="en-CA" sz="1400" dirty="0" smtClean="0">
                <a:latin typeface="Sylfaen" pitchFamily="18" charset="0"/>
              </a:rPr>
              <a:t>, «</a:t>
            </a:r>
            <a:r>
              <a:rPr lang="en-CA" sz="1400" dirty="0" err="1" smtClean="0">
                <a:latin typeface="Sylfaen" pitchFamily="18" charset="0"/>
              </a:rPr>
              <a:t>Անտարես</a:t>
            </a:r>
            <a:r>
              <a:rPr lang="en-CA" sz="1400" dirty="0" smtClean="0">
                <a:latin typeface="Sylfaen" pitchFamily="18" charset="0"/>
              </a:rPr>
              <a:t>»   </a:t>
            </a:r>
            <a:r>
              <a:rPr lang="en-CA" sz="1400" dirty="0" err="1" smtClean="0">
                <a:latin typeface="Sylfaen" pitchFamily="18" charset="0"/>
              </a:rPr>
              <a:t>հրատարակչություն</a:t>
            </a:r>
            <a:r>
              <a:rPr lang="en-CA" sz="1400" dirty="0" smtClean="0">
                <a:latin typeface="Sylfaen" pitchFamily="18" charset="0"/>
              </a:rPr>
              <a:t>,  </a:t>
            </a:r>
            <a:r>
              <a:rPr lang="en-CA" sz="1400" dirty="0" err="1" smtClean="0">
                <a:latin typeface="Sylfaen" pitchFamily="18" charset="0"/>
              </a:rPr>
              <a:t>Երևան</a:t>
            </a:r>
            <a:r>
              <a:rPr lang="en-CA" sz="1400" dirty="0" smtClean="0">
                <a:latin typeface="Sylfaen" pitchFamily="18" charset="0"/>
              </a:rPr>
              <a:t>  2019</a:t>
            </a:r>
            <a:endParaRPr lang="ru-RU" sz="1400" dirty="0" smtClean="0">
              <a:latin typeface="Sylfaen" pitchFamily="18" charset="0"/>
            </a:endParaRPr>
          </a:p>
          <a:p>
            <a:endParaRPr lang="en-CA" sz="1400" dirty="0" smtClean="0">
              <a:latin typeface="Sylfae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3F3F3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smtClean="0">
            <a:ln w="0">
              <a:solidFill>
                <a:schemeClr val="tx1"/>
              </a:solidFill>
            </a:ln>
            <a:solidFill>
              <a:srgbClr val="D41D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12262</TotalTime>
  <Words>526</Words>
  <Application>Microsoft Office PowerPoint</Application>
  <PresentationFormat>On-screen Show (4:3)</PresentationFormat>
  <Paragraphs>155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 Math</vt:lpstr>
      <vt:lpstr>Courier Unicode</vt:lpstr>
      <vt:lpstr>Sylfaen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Gayane</dc:creator>
  <cp:lastModifiedBy>gayasimonyan1969@gmail.com</cp:lastModifiedBy>
  <cp:revision>1352</cp:revision>
  <dcterms:created xsi:type="dcterms:W3CDTF">2006-08-16T00:00:00Z</dcterms:created>
  <dcterms:modified xsi:type="dcterms:W3CDTF">2022-09-12T18:24:21Z</dcterms:modified>
</cp:coreProperties>
</file>