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522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CE2F-7091-4583-837F-3F9D64B58AFB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49286A0-1BEF-40E2-B48E-E26B98520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96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CE2F-7091-4583-837F-3F9D64B58AFB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9286A0-1BEF-40E2-B48E-E26B98520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87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CE2F-7091-4583-837F-3F9D64B58AFB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9286A0-1BEF-40E2-B48E-E26B985204A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862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CE2F-7091-4583-837F-3F9D64B58AFB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9286A0-1BEF-40E2-B48E-E26B98520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207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CE2F-7091-4583-837F-3F9D64B58AFB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9286A0-1BEF-40E2-B48E-E26B985204A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3441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CE2F-7091-4583-837F-3F9D64B58AFB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9286A0-1BEF-40E2-B48E-E26B98520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72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CE2F-7091-4583-837F-3F9D64B58AFB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86A0-1BEF-40E2-B48E-E26B98520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613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CE2F-7091-4583-837F-3F9D64B58AFB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86A0-1BEF-40E2-B48E-E26B98520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5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CE2F-7091-4583-837F-3F9D64B58AFB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86A0-1BEF-40E2-B48E-E26B98520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82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CE2F-7091-4583-837F-3F9D64B58AFB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9286A0-1BEF-40E2-B48E-E26B98520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83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CE2F-7091-4583-837F-3F9D64B58AFB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9286A0-1BEF-40E2-B48E-E26B98520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01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CE2F-7091-4583-837F-3F9D64B58AFB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9286A0-1BEF-40E2-B48E-E26B98520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45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CE2F-7091-4583-837F-3F9D64B58AFB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86A0-1BEF-40E2-B48E-E26B98520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90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CE2F-7091-4583-837F-3F9D64B58AFB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86A0-1BEF-40E2-B48E-E26B98520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7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CE2F-7091-4583-837F-3F9D64B58AFB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86A0-1BEF-40E2-B48E-E26B98520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27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CE2F-7091-4583-837F-3F9D64B58AFB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9286A0-1BEF-40E2-B48E-E26B98520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832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DCE2F-7091-4583-837F-3F9D64B58AFB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49286A0-1BEF-40E2-B48E-E26B98520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4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9072" y="896112"/>
            <a:ext cx="9774936" cy="5285232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Արևելահայ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և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արևմտահայ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գրական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լեզուների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քերական</a:t>
            </a:r>
            <a:r>
              <a:rPr lang="hy-AM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ական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կարևոր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տարբերությունները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5349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1146" t="49815" r="40313" b="25000"/>
          <a:stretch/>
        </p:blipFill>
        <p:spPr>
          <a:xfrm>
            <a:off x="3390899" y="1397000"/>
            <a:ext cx="752250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5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0676" t="19999" r="35574" b="55734"/>
          <a:stretch/>
        </p:blipFill>
        <p:spPr>
          <a:xfrm>
            <a:off x="1033271" y="1399032"/>
            <a:ext cx="10987873" cy="444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22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725" t="44133" r="38050" b="28134"/>
          <a:stretch/>
        </p:blipFill>
        <p:spPr>
          <a:xfrm>
            <a:off x="1737360" y="874644"/>
            <a:ext cx="10075326" cy="473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97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292" t="19630" r="41042" b="50741"/>
          <a:stretch/>
        </p:blipFill>
        <p:spPr>
          <a:xfrm>
            <a:off x="3327400" y="1346200"/>
            <a:ext cx="750443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2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1667" t="58704" r="38645" b="7963"/>
          <a:stretch/>
        </p:blipFill>
        <p:spPr>
          <a:xfrm>
            <a:off x="3390899" y="723900"/>
            <a:ext cx="705802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47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2708" t="20370" r="33542" b="44445"/>
          <a:stretch/>
        </p:blipFill>
        <p:spPr>
          <a:xfrm>
            <a:off x="2959100" y="800100"/>
            <a:ext cx="7623208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87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9063" t="22593" r="34375" b="49259"/>
          <a:stretch/>
        </p:blipFill>
        <p:spPr>
          <a:xfrm>
            <a:off x="2832099" y="914400"/>
            <a:ext cx="8475495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4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3334" t="58703" r="42604" b="10185"/>
          <a:stretch/>
        </p:blipFill>
        <p:spPr>
          <a:xfrm>
            <a:off x="3517900" y="1206499"/>
            <a:ext cx="5981700" cy="435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6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5313" t="60000" r="41875" b="11481"/>
          <a:stretch/>
        </p:blipFill>
        <p:spPr>
          <a:xfrm>
            <a:off x="2908299" y="1092200"/>
            <a:ext cx="8624455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1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3312" y="338328"/>
            <a:ext cx="87782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Արևելահայերեն</a:t>
            </a:r>
            <a:r>
              <a:rPr lang="en-US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r>
              <a:rPr lang="en-US" dirty="0" err="1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Արևմտահայերեն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42282" y="1436370"/>
            <a:ext cx="2745486" cy="1041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Սեռական</a:t>
            </a:r>
            <a:r>
              <a:rPr lang="en-US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հոլով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4238" y="3495294"/>
            <a:ext cx="2638044" cy="10767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y-AM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հ</a:t>
            </a:r>
            <a:r>
              <a:rPr lang="en-US" dirty="0" err="1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այ</a:t>
            </a:r>
            <a:r>
              <a:rPr lang="en-US" u="heavy" dirty="0" err="1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ի</a:t>
            </a:r>
            <a:r>
              <a:rPr lang="en-US" u="heavy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 err="1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հայեր</a:t>
            </a:r>
            <a:r>
              <a:rPr lang="en-US" u="heavy" dirty="0" err="1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ի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y-AM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ծ</a:t>
            </a:r>
            <a:r>
              <a:rPr lang="en-US" dirty="0" err="1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ով</a:t>
            </a:r>
            <a:r>
              <a:rPr lang="en-US" u="heavy" dirty="0" err="1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ի</a:t>
            </a:r>
            <a:r>
              <a:rPr lang="en-US" u="heavy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u="heavy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 err="1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ծովեր</a:t>
            </a:r>
            <a:r>
              <a:rPr lang="en-US" u="heavy" dirty="0" err="1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ի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83858" y="3489960"/>
            <a:ext cx="2925318" cy="1082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y-AM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հ</a:t>
            </a:r>
            <a:r>
              <a:rPr lang="en-US" dirty="0" err="1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այ</a:t>
            </a:r>
            <a:r>
              <a:rPr lang="en-US" u="heavy" dirty="0" err="1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ու</a:t>
            </a:r>
            <a:r>
              <a:rPr lang="en-US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 err="1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հայեր</a:t>
            </a:r>
            <a:r>
              <a:rPr lang="en-US" u="heavy" dirty="0" err="1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ու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y-AM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ծ</a:t>
            </a:r>
            <a:r>
              <a:rPr lang="en-US" dirty="0" err="1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ով</a:t>
            </a:r>
            <a:r>
              <a:rPr lang="en-US" u="heavy" dirty="0" err="1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ու</a:t>
            </a:r>
            <a:r>
              <a:rPr lang="en-US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 err="1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ծովեր</a:t>
            </a:r>
            <a:r>
              <a:rPr lang="en-US" u="heavy" dirty="0" err="1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ու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3785616" y="2273046"/>
            <a:ext cx="1023366" cy="1216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937248" y="2273046"/>
            <a:ext cx="1219200" cy="1216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702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021" t="19260" r="37500" b="51666"/>
          <a:stretch/>
        </p:blipFill>
        <p:spPr>
          <a:xfrm>
            <a:off x="3416300" y="1320800"/>
            <a:ext cx="706864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5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634" t="49356" r="39874" b="21915"/>
          <a:stretch/>
        </p:blipFill>
        <p:spPr>
          <a:xfrm>
            <a:off x="3403599" y="1016000"/>
            <a:ext cx="6889913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17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687" t="24444" r="36771" b="42408"/>
          <a:stretch/>
        </p:blipFill>
        <p:spPr>
          <a:xfrm>
            <a:off x="3111499" y="558800"/>
            <a:ext cx="8384412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95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812" t="40333" r="35313" b="30667"/>
          <a:stretch/>
        </p:blipFill>
        <p:spPr>
          <a:xfrm>
            <a:off x="2941320" y="1691640"/>
            <a:ext cx="7310646" cy="3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8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899" t="34978" r="31651" b="37689"/>
          <a:stretch/>
        </p:blipFill>
        <p:spPr>
          <a:xfrm>
            <a:off x="1435608" y="1211968"/>
            <a:ext cx="10193312" cy="397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8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1562" t="35222" r="36375" b="36222"/>
          <a:stretch/>
        </p:blipFill>
        <p:spPr>
          <a:xfrm>
            <a:off x="3428999" y="381000"/>
            <a:ext cx="7437861" cy="372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437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0313" t="21630" r="34479" b="50407"/>
          <a:stretch/>
        </p:blipFill>
        <p:spPr>
          <a:xfrm>
            <a:off x="2722677" y="1117600"/>
            <a:ext cx="8727339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0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385</TotalTime>
  <Words>28</Words>
  <Application>Microsoft Office PowerPoint</Application>
  <PresentationFormat>Широкоэкранный</PresentationFormat>
  <Paragraphs>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Sylfaen</vt:lpstr>
      <vt:lpstr>Times New Roman</vt:lpstr>
      <vt:lpstr>Wingdings 3</vt:lpstr>
      <vt:lpstr>Легкий дым</vt:lpstr>
      <vt:lpstr>Արևելահայ և արևմտահայ գրական լեզուների քերականական կարևոր տարբերությունները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Արևելահայ և արևմտահայ գրական լեզուների քերական կարևոր տարբերությունները</dc:title>
  <dc:creator>Учетная запись Майкрософт</dc:creator>
  <cp:lastModifiedBy>Учетная запись Майкрософт</cp:lastModifiedBy>
  <cp:revision>11</cp:revision>
  <dcterms:created xsi:type="dcterms:W3CDTF">2022-07-24T12:48:55Z</dcterms:created>
  <dcterms:modified xsi:type="dcterms:W3CDTF">2022-07-27T20:04:49Z</dcterms:modified>
</cp:coreProperties>
</file>