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04800"/>
            <a:ext cx="7620000" cy="6096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6" descr="29196912_734811650060899_687736279413660057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610600" cy="66238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8400" y="838200"/>
            <a:ext cx="44958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ԴԱՍԱՐԱՆ _3 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ԱՌԱՐԿԱ_ &lt;&lt; ԵՍ ԵՎ ՇՐՋԱԿԱ ԱՇԽԱՐՀԸ &gt;&gt; 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ԴԱՍԻ ԹԵՄԱՆ _ &lt;&lt;ԻՍԿԱԿԱՆ ԸՆԿԵՐԸ&gt;&gt; 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ԴԱՍԻ ՏԵՍԱԿԸ _ ՆՈՐ ՀԱՂՈՐԴՄԱՆ 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ԴԱՍԻ ՆՊԱՏԱԿՆԵՐՆ  ՈՒ ԽՆԴԻՐՆԵՐԸ ՈՒՍՈՒՑԱՆՈՂ, ԴԱՍՏԻԱՐԱԿՉԱԿԱՆ , ԶԱՐԳԱՑՆՈՂ 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ԿԻՐԱՌՎՈՂ ՈՒՍՈՒՑՄԱՆ ՄԵԹՈԴՆԵՐ_ ԽՈՍՔԱՅԻՆ,ԶՆՆԱԿԱՆ , ԴԻԴԱԿՏԻԿԱԿԱՆ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ԴԱՍԻ ԿԱՀԱՎՈՐՎԱԾՈՒԹՅՈՒՆԸ _ ԴԱՍԱԳՐՔԵՐ ,ՆԿԱՐՆԵՐ, ՍԱՀԻԿԱՀԱՆԴԵՍ,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ԻՆՉ   ԵՔ  ՏԵՍՆՈՒՄ  ՆԿԱՐՆԵՐՈՒՄ  </a:t>
            </a:r>
          </a:p>
          <a:p>
            <a:pPr algn="ctr">
              <a:buNone/>
            </a:pP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Picture 3" descr="29196700_734900283385369_191188075166669209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066800"/>
            <a:ext cx="4442891" cy="2971800"/>
          </a:xfrm>
          <a:prstGeom prst="rect">
            <a:avLst/>
          </a:prstGeom>
        </p:spPr>
      </p:pic>
      <p:pic>
        <p:nvPicPr>
          <p:cNvPr id="5" name="Picture 4" descr="29313537_734900290052035_137421682979006054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838200"/>
            <a:ext cx="3476624" cy="2523771"/>
          </a:xfrm>
          <a:prstGeom prst="rect">
            <a:avLst/>
          </a:prstGeom>
        </p:spPr>
      </p:pic>
      <p:pic>
        <p:nvPicPr>
          <p:cNvPr id="6" name="Picture 5" descr="29214396_734900346718696_347779366277821235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3733800"/>
            <a:ext cx="3733800" cy="2730341"/>
          </a:xfrm>
          <a:prstGeom prst="rect">
            <a:avLst/>
          </a:prstGeom>
        </p:spPr>
      </p:pic>
      <p:pic>
        <p:nvPicPr>
          <p:cNvPr id="7" name="Picture 6" descr="29197086_734900306718700_993261653065728000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4267200"/>
            <a:ext cx="3886200" cy="2427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Oval 5"/>
          <p:cNvSpPr/>
          <p:nvPr/>
        </p:nvSpPr>
        <p:spPr>
          <a:xfrm>
            <a:off x="2438400" y="1447800"/>
            <a:ext cx="4495800" cy="342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Right Arrow 6"/>
          <p:cNvSpPr/>
          <p:nvPr/>
        </p:nvSpPr>
        <p:spPr>
          <a:xfrm>
            <a:off x="6781800" y="2667000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Up Arrow 7"/>
          <p:cNvSpPr/>
          <p:nvPr/>
        </p:nvSpPr>
        <p:spPr>
          <a:xfrm flipH="1">
            <a:off x="4495800" y="838200"/>
            <a:ext cx="2286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Left Arrow 8"/>
          <p:cNvSpPr/>
          <p:nvPr/>
        </p:nvSpPr>
        <p:spPr>
          <a:xfrm>
            <a:off x="1447800" y="2895600"/>
            <a:ext cx="9906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Down Arrow 10"/>
          <p:cNvSpPr/>
          <p:nvPr/>
        </p:nvSpPr>
        <p:spPr>
          <a:xfrm>
            <a:off x="4648200" y="4953000"/>
            <a:ext cx="381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ight Arrow 11"/>
          <p:cNvSpPr/>
          <p:nvPr/>
        </p:nvSpPr>
        <p:spPr>
          <a:xfrm>
            <a:off x="5638800" y="1676400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ight Arrow 12"/>
          <p:cNvSpPr/>
          <p:nvPr/>
        </p:nvSpPr>
        <p:spPr>
          <a:xfrm>
            <a:off x="6172200" y="4267200"/>
            <a:ext cx="1066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Left Arrow 13"/>
          <p:cNvSpPr/>
          <p:nvPr/>
        </p:nvSpPr>
        <p:spPr>
          <a:xfrm>
            <a:off x="2286000" y="4419600"/>
            <a:ext cx="10668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Left Arrow 14"/>
          <p:cNvSpPr/>
          <p:nvPr/>
        </p:nvSpPr>
        <p:spPr>
          <a:xfrm>
            <a:off x="2590800" y="1676400"/>
            <a:ext cx="838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Oval 15"/>
          <p:cNvSpPr/>
          <p:nvPr/>
        </p:nvSpPr>
        <p:spPr>
          <a:xfrm>
            <a:off x="6553200" y="1371600"/>
            <a:ext cx="12192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Oval 16"/>
          <p:cNvSpPr/>
          <p:nvPr/>
        </p:nvSpPr>
        <p:spPr>
          <a:xfrm>
            <a:off x="7467600" y="2590800"/>
            <a:ext cx="990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Oval 17"/>
          <p:cNvSpPr/>
          <p:nvPr/>
        </p:nvSpPr>
        <p:spPr>
          <a:xfrm>
            <a:off x="7315200" y="4038600"/>
            <a:ext cx="1066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Oval 18"/>
          <p:cNvSpPr/>
          <p:nvPr/>
        </p:nvSpPr>
        <p:spPr>
          <a:xfrm>
            <a:off x="4267200" y="5638800"/>
            <a:ext cx="1524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Oval 19"/>
          <p:cNvSpPr/>
          <p:nvPr/>
        </p:nvSpPr>
        <p:spPr>
          <a:xfrm>
            <a:off x="1066800" y="4267200"/>
            <a:ext cx="1219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Oval 20"/>
          <p:cNvSpPr/>
          <p:nvPr/>
        </p:nvSpPr>
        <p:spPr>
          <a:xfrm>
            <a:off x="304800" y="2590800"/>
            <a:ext cx="1143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Oval 21"/>
          <p:cNvSpPr/>
          <p:nvPr/>
        </p:nvSpPr>
        <p:spPr>
          <a:xfrm>
            <a:off x="1371600" y="1524000"/>
            <a:ext cx="1066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Oval 22"/>
          <p:cNvSpPr/>
          <p:nvPr/>
        </p:nvSpPr>
        <p:spPr>
          <a:xfrm>
            <a:off x="3581400" y="228600"/>
            <a:ext cx="1905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743200" y="2819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ԸՆԿԵՐԱՍԻՐՈՒԹՅՈՒՆ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9313337_734920310050033_7548070771185156096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9601" y="762001"/>
            <a:ext cx="7315200" cy="5562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9257937_734811586727572_8645928827962261504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600" y="152400"/>
            <a:ext cx="8534400" cy="6477000"/>
          </a:xfrm>
        </p:spPr>
      </p:pic>
      <p:sp>
        <p:nvSpPr>
          <p:cNvPr id="5" name="TextBox 4"/>
          <p:cNvSpPr txBox="1"/>
          <p:nvPr/>
        </p:nvSpPr>
        <p:spPr>
          <a:xfrm>
            <a:off x="1752600" y="1295400"/>
            <a:ext cx="541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ԱՐՔԱՅԱԴՏԵՐ ԱՐԱՐՔԸ ՁԵՐ ԴՈՒՐԸ ԵԿԱՎ </a:t>
            </a:r>
          </a:p>
          <a:p>
            <a:endParaRPr lang="ru-RU" dirty="0" smtClean="0"/>
          </a:p>
          <a:p>
            <a:r>
              <a:rPr lang="ru-RU" dirty="0" smtClean="0"/>
              <a:t>ԱՐՔԱՅԱԴՈՒՍՏՐ ՕՁԻ  ՀԱՄԱՐ ԼԱՎ ԸՆԿԵՐ ԷՐ</a:t>
            </a:r>
          </a:p>
          <a:p>
            <a:endParaRPr lang="ru-RU" dirty="0" smtClean="0"/>
          </a:p>
          <a:p>
            <a:r>
              <a:rPr lang="ru-RU" dirty="0" smtClean="0"/>
              <a:t>ԴԵՐ ՀՈՐԻՆԱԾ ԱՎԱՐՏՆԵՐԸ ՁԵԶ ՈՒՐ ԵԿԱՆ </a:t>
            </a:r>
          </a:p>
          <a:p>
            <a:endParaRPr lang="ru-RU" dirty="0" smtClean="0"/>
          </a:p>
          <a:p>
            <a:r>
              <a:rPr lang="ru-RU" dirty="0" smtClean="0"/>
              <a:t>ՁԵԶ ԸՆԿԵՐՆԵՐ ՈՒՆԵՔ </a:t>
            </a:r>
          </a:p>
          <a:p>
            <a:endParaRPr lang="ru-RU" dirty="0" smtClean="0"/>
          </a:p>
          <a:p>
            <a:r>
              <a:rPr lang="ru-RU" dirty="0" smtClean="0"/>
              <a:t>ԴՈՒՔ ՁԵԶ ՀԱՄԱՐՈՒՄ  ԵՔ ԼԱՎ ԸՆԿԵՐ , ԹԵ ՈՉ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9196305_734811610060903_2894389975581720576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5943600"/>
          </a:xfrm>
        </p:spPr>
      </p:pic>
      <p:sp>
        <p:nvSpPr>
          <p:cNvPr id="5" name="TextBox 4"/>
          <p:cNvSpPr txBox="1"/>
          <p:nvPr/>
        </p:nvSpPr>
        <p:spPr>
          <a:xfrm>
            <a:off x="1981200" y="1600200"/>
            <a:ext cx="396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&lt;&lt; ԼԱՎ ԸՆԿԵՐ ՆԱ Է ՀԱՄԱՐՎՈՒՄ  , ՈՎ ՄԵԶ ՕԳՆՈՒՄ Է  ԴՈՒՐՍ ԳԱԼ ԱՅՆ ԻՐԱՎԻՃԱԿԻՑ , ՈՐԻՑ ՄԵՆՔ ԴՈՒՐՍ ԳԱԼՈՒ ԵԼՔ ՉԵՆՔ ՏԵՍՆՈՒՄ&gt;&gt; </a:t>
            </a:r>
            <a:endParaRPr lang="ru-RU" sz="24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8001018_720284984846899_1820524497_n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8534400" cy="6477000"/>
          </a:xfrm>
        </p:spPr>
      </p:pic>
      <p:sp>
        <p:nvSpPr>
          <p:cNvPr id="5" name="TextBox 4"/>
          <p:cNvSpPr txBox="1"/>
          <p:nvPr/>
        </p:nvSpPr>
        <p:spPr>
          <a:xfrm>
            <a:off x="2514600" y="2057400"/>
            <a:ext cx="4343400" cy="251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ՏՆԱՅԻՆ ԱՇԽԱՏԱՆՔԻ  ՀԱՆՁՆԱՐԱՐՈՒՄ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ԳՐԵԼ ՇԱՐԱԴՐՈՒԹՅՈՒՆ</a:t>
            </a:r>
          </a:p>
          <a:p>
            <a:r>
              <a:rPr lang="ru-RU" dirty="0" smtClean="0"/>
              <a:t> &lt;&lt; ԻՄ  ԸՆԿԵՐԸ&gt;&gt; ԹԵՄԱՅԻ  ՇՈՒՐՋ </a:t>
            </a:r>
          </a:p>
          <a:p>
            <a:endParaRPr lang="ru-RU" dirty="0" smtClean="0"/>
          </a:p>
          <a:p>
            <a:r>
              <a:rPr lang="ru-RU" dirty="0" smtClean="0"/>
              <a:t>ԴԱՍԸ  ՍՈՎՈՐԵԼ  ՊԱՏՄԵԼ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29261577_734926893382708_8219771783327252480_n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" y="228600"/>
            <a:ext cx="8382000" cy="6400800"/>
          </a:xfrm>
        </p:spPr>
      </p:pic>
      <p:sp>
        <p:nvSpPr>
          <p:cNvPr id="9" name="TextBox 8"/>
          <p:cNvSpPr txBox="1"/>
          <p:nvPr/>
        </p:nvSpPr>
        <p:spPr>
          <a:xfrm>
            <a:off x="2286000" y="9906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ԴԱՍԸ ՎԱՐԵՑ  </a:t>
            </a:r>
            <a:r>
              <a:rPr lang="ru-RU" sz="2400" dirty="0" smtClean="0"/>
              <a:t>` </a:t>
            </a:r>
          </a:p>
          <a:p>
            <a:pPr algn="ctr"/>
            <a:r>
              <a:rPr lang="ru-RU" sz="2400" dirty="0" smtClean="0"/>
              <a:t>Հեղինե Ավանիսյանը 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2438400"/>
            <a:ext cx="533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ՇՆՈՐՀԱԿԱԼՈՒԹՅՈՒՆ  </a:t>
            </a:r>
          </a:p>
          <a:p>
            <a:pPr algn="ctr"/>
            <a:endParaRPr lang="ru-RU" sz="36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ՈՒՇԱԴՐՈՒԹՅԱՆ </a:t>
            </a:r>
          </a:p>
          <a:p>
            <a:pPr algn="ctr"/>
            <a:endParaRPr lang="ru-RU" sz="36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ՀԱՄԱՐ 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</TotalTime>
  <Words>132</Words>
  <Application>Microsoft Office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андрей</dc:creator>
  <cp:lastModifiedBy>андрей</cp:lastModifiedBy>
  <cp:revision>8</cp:revision>
  <dcterms:created xsi:type="dcterms:W3CDTF">2006-08-16T00:00:00Z</dcterms:created>
  <dcterms:modified xsi:type="dcterms:W3CDTF">2022-08-17T16:53:34Z</dcterms:modified>
</cp:coreProperties>
</file>