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1" r:id="rId5"/>
    <p:sldId id="263" r:id="rId6"/>
    <p:sldId id="264" r:id="rId7"/>
    <p:sldId id="266" r:id="rId8"/>
    <p:sldId id="265" r:id="rId9"/>
    <p:sldId id="267" r:id="rId10"/>
    <p:sldId id="268" r:id="rId11"/>
    <p:sldId id="270" r:id="rId12"/>
    <p:sldId id="269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069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735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455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652312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9949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3481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8212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22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359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890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735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120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893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108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286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656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074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AB2017D-2BF4-419C-B294-7598654BB9FC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C3F21-5975-436D-BF95-BE8D6BD71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925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hy.wikipedia.org/wiki/%D4%B2%D5%B5%D5%B8%D5%BC%D5%B6%D5%BD%D5%BF%D5%A5%D5%BC%D5%B6%D5%A5_%D4%B2%D5%B5%D5%B8%D5%BC%D5%B6%D5%BD%D5%B8%D5%B6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3306"/>
            <a:ext cx="10515600" cy="1325563"/>
          </a:xfrm>
        </p:spPr>
        <p:txBody>
          <a:bodyPr/>
          <a:lstStyle/>
          <a:p>
            <a:r>
              <a:rPr lang="en-US" dirty="0" smtClean="0"/>
              <a:t>      </a:t>
            </a:r>
            <a:r>
              <a:rPr lang="hy-AM" dirty="0" smtClean="0"/>
              <a:t>Ակսել Բակունցի տուն-թանգարան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y-AM" dirty="0" smtClean="0"/>
              <a:t>      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8042" y="1195331"/>
            <a:ext cx="9455915" cy="54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917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581" y="1674254"/>
            <a:ext cx="5512158" cy="3351726"/>
          </a:xfrm>
        </p:spPr>
        <p:txBody>
          <a:bodyPr>
            <a:noAutofit/>
          </a:bodyPr>
          <a:lstStyle/>
          <a:p>
            <a:r>
              <a:rPr lang="hy-AM" sz="1600" dirty="0"/>
              <a:t>Գրողի հոր տոհմական մականունը </a:t>
            </a:r>
            <a:r>
              <a:rPr lang="hy-AM" sz="1600" i="1" dirty="0"/>
              <a:t>Բեգունց</a:t>
            </a:r>
            <a:r>
              <a:rPr lang="hy-AM" sz="1600" dirty="0"/>
              <a:t> էր, որից էլ առաջացել է </a:t>
            </a:r>
            <a:r>
              <a:rPr lang="hy-AM" sz="1600" i="1" dirty="0"/>
              <a:t>Բակունց</a:t>
            </a:r>
            <a:r>
              <a:rPr lang="hy-AM" sz="1600" dirty="0"/>
              <a:t> գրական անունը։ Երբ ծնվել է Բակունցը, հոր ալեքսանդրապոլցի ընկերները ընծաներ են ուղարկել՝ հետն էլ խնդրելով, որ որդու անունը Ալեքսանդր դնի ի պատիվ իրենց քաղաքի։ Գրողի հայրն այդպես էլ անում է։ Սակայն Ալեքսանդր անունը կեսճանապարհին է մնում։ Պատանեկան տարիներին Բակունցը խաղում է նորվեգացի դրամատուրգ </a:t>
            </a:r>
            <a:r>
              <a:rPr lang="hy-AM" sz="1600" dirty="0">
                <a:hlinkClick r:id="rId2" tooltip="Բյոռնստեռնե Բյոռնսոն"/>
              </a:rPr>
              <a:t>Բյոռնստեռնե Բյոռնսոնի</a:t>
            </a:r>
            <a:r>
              <a:rPr lang="hy-AM" sz="1600" dirty="0"/>
              <a:t> «Նորապսակները» պիեսի հերոսներից մեկի՝ Ակսելի դերը, և ընկերներն Ալեքսանդրի փոխարեն սկսում են նրան Ակսել կոչել այնքան ժամանակ, մինչև Ալեքսանդր անունը մոռացության է տրվում, և գրողն ընդունում է Ակսել անձնանունը։</a:t>
            </a:r>
            <a:endParaRPr lang="ru-RU" sz="1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3333" r="3333"/>
          <a:stretch>
            <a:fillRect/>
          </a:stretch>
        </p:blipFill>
        <p:spPr>
          <a:xfrm>
            <a:off x="7760914" y="921835"/>
            <a:ext cx="3830071" cy="547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432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420" y="239843"/>
            <a:ext cx="10223291" cy="2287636"/>
          </a:xfrm>
        </p:spPr>
        <p:txBody>
          <a:bodyPr/>
          <a:lstStyle/>
          <a:p>
            <a:r>
              <a:rPr lang="hy-AM" sz="1600" dirty="0"/>
              <a:t>1927-1928 թվականներին աշխատել է նաև «Մաճկալ» թերթում։ 1928 թվականին մասնակցել է Երևանի անասնաբուծական-անասանաբուժական (զոովետ) ինստիտուտի կազմակերպմանը և աշխատել այնտեղ։ 1931 թվականին աշխատել է «Նոր ուղի» հանդեսում։ Այնուհետև հիմնականում զբաղվել է գրական աշխատանքով։ Գրել է «Զանգեզուր» և «Արևի զավակը» կինոնկարների սցենարը։ Գնդակահարվել է 1937 թվականի հուլիսի 8-ին Ստալինի ցուցումով։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3073" y="2136550"/>
            <a:ext cx="4713668" cy="43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414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277" y="321289"/>
            <a:ext cx="10586102" cy="861420"/>
          </a:xfrm>
        </p:spPr>
        <p:txBody>
          <a:bodyPr>
            <a:noAutofit/>
          </a:bodyPr>
          <a:lstStyle/>
          <a:p>
            <a:r>
              <a:rPr lang="hy-AM" sz="1200" dirty="0"/>
              <a:t>Այս ընտանեկան լուսանկարը Ակսել Բակունցի տուն-թանգարանի ֆոնդը համալրած վերջին ցուցանմուշն է: Տուն-թանգարանի տնօրեն Վարդան Սարգսյանն այն հայտնաբերել է անցնող տարվա դեկտեմբերին Գորիսի երկրագիտական թանգարանի օժանդակ ֆոնդում: Դրանից ամիսներ առաջ ձեռք են բերել Բակունցի ազգականի` Երեմյա Բակունցի լուսանկարը, որը շատ բախտորոշ դեր է ունեցել գրողի կյանքում: Նրա միջնորդությամբ է Ակսել Բակունցն ընդունվել Գեւորգյան ճեմարան: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6472"/>
            <a:ext cx="12192000" cy="50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02975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3944" y="5467406"/>
            <a:ext cx="10714708" cy="1291856"/>
          </a:xfrm>
        </p:spPr>
        <p:txBody>
          <a:bodyPr>
            <a:normAutofit lnSpcReduction="10000"/>
          </a:bodyPr>
          <a:lstStyle/>
          <a:p>
            <a:r>
              <a:rPr lang="hy-AM" sz="1200" dirty="0"/>
              <a:t>1939թ.-ին, Ակսել Բակունցի մահից հետո նրա եղբայրը` Արտավազդ Բակունցը, հացի հերթում է լինում, Օսան Բարաթյան անունով մեկն ապտակում է նրան եւ պահանջում հերթից դուրս գալ` ասելով՝ տրոցկիստի եղբայր ես, իրավունք չունես հաց գնես: «Նա էլ տունը վաճառում է, մենք գնում ենք այն: Ես 1943թ. ծնվել եմ այդ տանը: Մենք 8 հոգով էինք այնտեղ բնակվում, իսկ հետեւի սենյակներից մեկում Բակունցի մայրն էր ապրում` Բոխչագյուլը: Բոխչագյուլի տղաները ձմռանը մորը տանում էին իրենց մոտ, բայց հիմնականում մենակ էր ապրում այդտեղ: Հերս Բոխչագյուլ մայրիկին պահում էր իր մոր պես: Հորիցս Գորիսում բոլորը վախենում էին: Այն ժամանակ նրանց հարեւան-բարեկամները չէին շփվում հետները: Բակունցի նկարները, ստեղծագործությունները մայրս մեր տանն էր թաքցրել»,- պատմում է Շալունցը: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53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83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1821" y="1236371"/>
            <a:ext cx="4375712" cy="4172755"/>
          </a:xfrm>
        </p:spPr>
        <p:txBody>
          <a:bodyPr>
            <a:noAutofit/>
          </a:bodyPr>
          <a:lstStyle/>
          <a:p>
            <a:r>
              <a:rPr lang="hy-AM" dirty="0"/>
              <a:t>Ըստ նրա՝ Բակունցի մորը շատ էին տանջում այդ տարիներին: Պատմում է, որ այգու վերջում մի մեծ ընկուզենի ունեին, որի բույնը նրանց այգու հարեւանը` Սեդրակ Զաքարյանը, կացնով տաշում էր. «Հայրս մի քանի անգամ զգուշացնում է նրան, բայց չի ազդվում: Բոխչագյուլ մայրիկը բողոքում է քաղսովետի նախագահին, որը նաեւ իր բարեկամն էր: Նախագահը զայրացած, ձեռքերը հետեւում դրած, հպարտ քայլվածքով, ինքնավստահ գալիս է եւ այգու ծայրից ձայն տալիս Ս. Զաքարյանին: Վերջինս մյուս կողմից պատասխանում է. «Սարգսյան, տրոցկիստի այգուց խոսում ես կոմունիստի հետ»: Քաղսովետի նախագահն այս պատասխանը լսելով փախչում է </a:t>
            </a:r>
            <a:r>
              <a:rPr lang="hy-AM" dirty="0" smtClean="0"/>
              <a:t>այնտեղից:</a:t>
            </a:r>
          </a:p>
          <a:p>
            <a:r>
              <a:rPr lang="hy-AM" dirty="0" smtClean="0"/>
              <a:t>Հերս </a:t>
            </a:r>
            <a:r>
              <a:rPr lang="hy-AM" dirty="0"/>
              <a:t>կացինը խփում է գետնին, պոչը վերցնում է ու թռնում այգու մյուս կողմը, Սեդրակին բռնում է, կապում ծառից ու ծեծում: Նա խնդրում է` «Ռուբեն դայի, մի' սպանի»: Հայրս նրան ժամանակ է տալիս, որ մեկ շաբաթից քեզ ստեղ տեսա` ծառից կապելու եմ: Նա մեկ-երկու շաբաթ հետո տունը վաճառում է ու հեռանում»:</a:t>
            </a:r>
            <a:endParaRPr lang="ru-RU" dirty="0"/>
          </a:p>
        </p:txBody>
      </p:sp>
      <p:pic>
        <p:nvPicPr>
          <p:cNvPr id="3080" name="Picture 8" descr="Ակսել Բակունց – Tsovi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1403" y="382184"/>
            <a:ext cx="5301489" cy="629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051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278" y="2305318"/>
            <a:ext cx="5022761" cy="3610939"/>
          </a:xfrm>
        </p:spPr>
        <p:txBody>
          <a:bodyPr>
            <a:noAutofit/>
          </a:bodyPr>
          <a:lstStyle/>
          <a:p>
            <a:r>
              <a:rPr lang="hy-AM" sz="1400" dirty="0" smtClean="0"/>
              <a:t>Ս. Շալունցը վերհիշում է նաեւ Բակունցի կնոջ` Վարվառա Չիվիջյանի աքսորից </a:t>
            </a:r>
            <a:r>
              <a:rPr lang="hy-AM" sz="1400" dirty="0"/>
              <a:t>վերադառնալու պատմությունը. «Մեծ քույրս` Լեռնիկը, դրսում նստած է լինում, տեսնում է մի ղարաչի (բոշա-Ս.Պ.) է գալիս: Քրոջս ասում է, թե չե՞ս կանչի Բոխչագյուլ մայրիկին, նա էլ ծառի վրա խնձոր քաղելիս ա լինում: Ասում ա՝ սոված կլինի, էդ խնձորից տար, տո՛ւր թող գնա: Լեռնիկը խնձորը տանում ա տալիս, բայց նա ասում ա, թե ինձ Բոխչագյուլն ա պետք: Նորից գնում ա ասում, թե Բոխչագյուլ մայրիկ, քեզ են ուզում: Նա կարծես ինչ-որ բան կանխազգում է եւ շտապելիս ծառից ընկնում է, ապա վեր է կենում, գնում տեսնում, որ հարսն ա եկել:</a:t>
            </a:r>
            <a:br>
              <a:rPr lang="hy-AM" sz="1400" dirty="0"/>
            </a:br>
            <a:r>
              <a:rPr lang="hy-AM" sz="1400" dirty="0"/>
              <a:t/>
            </a:r>
            <a:br>
              <a:rPr lang="hy-AM" sz="1400" dirty="0"/>
            </a:br>
            <a:r>
              <a:rPr lang="hy-AM" sz="1400" dirty="0"/>
              <a:t>Վարվառա Չիվիջյանը (նա ծնունդով Նոր Նախիջեւանից էր) Ա. Բակունցի մահից հետո աքսորվում է Սիբիր եւ 8 տարի աքսորավայրում է անցկացնում: Պարկի կտորներից կեղտոտ, պատառոտված շոր է լինում հագին: Մայրս, իր քույրը տանում, շորերը փոխում են: Հետո հայրս նրան տանում է Շինուհայր գյուղ, որտեղ նա առժամանակ ռուսերենի ուսուցչուհի է աշխատում: Հետո Գորիսի մանկապարտեզում դաստիարակչուհի է աշխատում: Մի քանի տարի հետո Վարյան տեղափոխվում է Երեւան, որտեղ էլ 1965թ. մահանում է»: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5231" y="652503"/>
            <a:ext cx="4094543" cy="571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416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44385" y="1426336"/>
            <a:ext cx="5084979" cy="3515932"/>
          </a:xfrm>
        </p:spPr>
        <p:txBody>
          <a:bodyPr>
            <a:noAutofit/>
          </a:bodyPr>
          <a:lstStyle/>
          <a:p>
            <a:r>
              <a:rPr lang="hy-AM" sz="1600" dirty="0"/>
              <a:t>Թանգարանի ցուցասրահում փակցված է Բակունցի մոր լուսանկարը, ներկայացված են նաեւ դիմանկարները, որոնք հեղինակել են Մարտիրոս Սարյանն ու Ասլամազյան քույրերը՝ Գորիս այցելության ժամանակ: Ցուցադրված է մոր զանգեզուրյան շքեղ տարազը:</a:t>
            </a:r>
          </a:p>
          <a:p>
            <a:endParaRPr lang="hy-AM" sz="1600" dirty="0"/>
          </a:p>
          <a:p>
            <a:r>
              <a:rPr lang="hy-AM" sz="1600" dirty="0"/>
              <a:t>Սաքո Շալունցը նրան այսպես է հիշում· «Բոխչագյուլ մայրիկը բարձրահասակ կին էր, անշառ, ազնիվ, հյուրասեր, խորհուրդ տվող, մենք բոլորս նրան մայրիկ էինք ասում»: Գորգ էր գործում իր դազգահի վրա, գրպանում չիր, ընկույզ էր պահում` երեխեքին բաժանելու համար: Անլեզու էր դարձել Բակունցի ձերբակալվելուց հետո եւ մինչեւ վերջ հույս ուներ, որ որդին կգա: Նրան չէին հայտնել Բակունցի մահը: Որդու մասին վախենում էր խոսել, օդն էլ էր խաբար տալիս այն ժամանակ: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5976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7281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638" y="132056"/>
            <a:ext cx="9404723" cy="1400530"/>
          </a:xfrm>
        </p:spPr>
        <p:txBody>
          <a:bodyPr/>
          <a:lstStyle/>
          <a:p>
            <a:r>
              <a:rPr lang="hy-AM" sz="1400" dirty="0"/>
              <a:t>1967թ.՝ գրողի 90-ամյակի կապակցությամբ, որոշում է ընդունվել Բակունցի տունը թանգարանի վերածելու մասին եւ նրանց առաջարկել են տեղափոխվել: Շալունցի ասելով՝ Բակունցի եղբայրների եւ որդու հետ իրենց բարեկամությունը շարունակվել է նաեւ դրանից հետո: «Բակունցի տղան` Սեւադան, տեսել ա, որ մենք իրենց ընտանիքի հանդեպ շատ լավ ենք եղել, ասել ա՝ եթե Սաքոն իր կամքով ուզում է դուրս գալ` թող դուրս գա»,- վերհիշում է Շալունցը: Պետությունը դրամական փոխհատուցում է առաջարկել նրանց, իրենք էլ ընտրել են գրողի տան հարեւանությամբ գտնվող երկհարկանի տունը ու տեղափոխվել այնտեղ:</a:t>
            </a:r>
            <a:endParaRPr lang="ru-RU" sz="1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96980"/>
            <a:ext cx="12192000" cy="52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638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16" y="5615189"/>
            <a:ext cx="12088968" cy="850005"/>
          </a:xfrm>
        </p:spPr>
        <p:txBody>
          <a:bodyPr>
            <a:noAutofit/>
          </a:bodyPr>
          <a:lstStyle/>
          <a:p>
            <a:r>
              <a:rPr lang="hy-AM" sz="1200" dirty="0"/>
              <a:t>1957 թվականին մեծանուն գրողի հիշատակը հավերժացնելու նպատակով ՀՍՍՀ Մինիստրների խորհուրդը որոշում է Գորիսում հիմնել Ակսել Բակունցի տուն-թանգարանը: Մինչ այդ տունն արդեն չէր պատակնում Բակունցներին: Երբ գրողի ձերբակալությունից հետո հալածանք է սկսվում ազգականների հանդեպ, Բակունցի եղբայրները՝ Գրիգորը և Արտավազդը, դիմում են հորը, որ որևէ տեղից գումար գտնի՝ Ռուսաստան արտագաղթելու համար, քանզի այլևս անհնար էր ապրել Գորիսում: Հայրն այգու և շենքի մի մասը վաճառում է Շալունցներին: Բակունցի մոր մահից հետո տան մյուս մասն էլ վաճառում են Սևլիկյաններին: Պետությունը նախ գնում է Սևլիկյաններին պատկանող տարածքը, որտեղ և հիմնվում է տուն-թանգարանը: </a:t>
            </a:r>
            <a:br>
              <a:rPr lang="hy-AM" sz="1200" dirty="0"/>
            </a:br>
            <a:r>
              <a:rPr lang="hy-AM" sz="1200" dirty="0"/>
              <a:t>Այդ ժամանակ թանգարանում եղել է մի հուշասենյակ և ճաշասենյակը, որը հիմա </a:t>
            </a:r>
            <a:r>
              <a:rPr lang="hy-AM" sz="1200" dirty="0" smtClean="0"/>
              <a:t>ցուցասրահում է: Բակունցի </a:t>
            </a:r>
            <a:r>
              <a:rPr lang="hy-AM" sz="1200" dirty="0"/>
              <a:t>90-ամյակի կապակցությամբ կառավարությունը որոշում է կայացնում ետ վերցնել շենքի ամբողջ տարածքը և Բակունցներին պատկանող հողամասը, և շենքը վերականգնվում է այնպես, ինչպես եղել է Բակունցի օրոք: Միայն բուն ցուցասրահներից անջատված մասում, որտեղ նախկինում նկուղ էր, ավելացվում է ևս մեկ սենյակ՝ որպես ֆոնդերի պահպանման և աշխատաքային </a:t>
            </a:r>
            <a:r>
              <a:rPr lang="hy-AM" sz="1200" dirty="0" smtClean="0"/>
              <a:t>սենյակ:</a:t>
            </a:r>
            <a:endParaRPr lang="ru-RU" sz="1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9044" b="19044"/>
          <a:stretch>
            <a:fillRect/>
          </a:stretch>
        </p:blipFill>
        <p:spPr>
          <a:xfrm>
            <a:off x="0" y="0"/>
            <a:ext cx="12192000" cy="477210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1995" y="2386054"/>
            <a:ext cx="8825656" cy="49371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59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80829" y="159113"/>
            <a:ext cx="4802024" cy="313787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599" y="1261986"/>
            <a:ext cx="5748122" cy="4070011"/>
          </a:xfrm>
        </p:spPr>
        <p:txBody>
          <a:bodyPr>
            <a:noAutofit/>
          </a:bodyPr>
          <a:lstStyle/>
          <a:p>
            <a:r>
              <a:rPr lang="hy-AM" sz="1600" dirty="0"/>
              <a:t>Տուն-թանգարանում այժմ կա երեք սենյակ և հացատուն: Անմիջապես մուտքի դիմաց բացվում է Բակունցի հուշասենյակը, որն անվանում էին &lt;&lt;Սանթրու կուճի օթախ&gt;&gt;: Այդտեղ Բակունցի գրասեղանն է, վերնաշապիկը, կահույքը, մոր գործած գորգը: Ցուցադրվող մահճակալը գտել են Երևանում. սենյակի կահույքը գնվել էր Շուշիից՝ Բակունցի ծննդյան օրվա կապակցությամբ: Հաջորդ ցուցասրահը եղել է Բակունցների ճաշասենյակը. այդտեղ ներկայացված են փաստաթղթեր, գեղանկարներ, լուսանկարներ, անձնական իրեր, գրքեր, ձեռագրեր: Մյուս ցուցասրահը Բակունցի ծնողների սենյակն է, երրորդը հացատունն է՝ դաձյալ իրական՝ Բակունցներին պատկանող իրերով: Հացատանը գտել ու վերաբացել են թոնիրը, հարազատները նվիրել են իրենց մոտ պահպանված Բակունցների պղնձեղենը: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0829" y="3451537"/>
            <a:ext cx="4802024" cy="31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270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4952" y="504470"/>
            <a:ext cx="9969820" cy="1228744"/>
          </a:xfrm>
        </p:spPr>
        <p:txBody>
          <a:bodyPr/>
          <a:lstStyle/>
          <a:p>
            <a:r>
              <a:rPr lang="hy-AM" sz="1800" dirty="0"/>
              <a:t>Թանգարանն ունի շուրջ 500 ցուցանմուշ, այդ թվում լուսանկարներ, իրեր, առկա են նաև հազարավոր գիտաօժանդակ նյութեր։ Դրանք ներկայացնում են գրողի ուսումնառության տարիները, զինվորական կյանքը, գրական բեղնավոր գործունեությունը։ Այստեղ է պահվում նաև հարուստ </a:t>
            </a:r>
            <a:r>
              <a:rPr lang="hy-AM" sz="1800" dirty="0" smtClean="0"/>
              <a:t>գրադարանը:</a:t>
            </a:r>
            <a:endParaRPr lang="ru-RU" sz="18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924282" y="2653048"/>
            <a:ext cx="6267718" cy="4204952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2653048"/>
            <a:ext cx="5606603" cy="42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090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6822" y="391733"/>
            <a:ext cx="10831132" cy="1668888"/>
          </a:xfrm>
        </p:spPr>
        <p:txBody>
          <a:bodyPr/>
          <a:lstStyle/>
          <a:p>
            <a:r>
              <a:rPr lang="hy-AM" sz="1400" dirty="0"/>
              <a:t>2012-2014 թվականների ընթացքում ՀՀ Մշակույթի նախարարության, ինչպես և ՀՀ Սոցիալական ներդրումների հիմնադրամի աջակցությամբ թանգարանում կատարվել են հիմնանորոգման աշխատանքներ, որոնց արդյունքում բարեկարգվել ու նորացվել է ցուցասրահը, ամբողջովին փոխվել են շարժական ցուցադրական վահանակները, ցուցափեղկերը, ավելացվել են նոր ցուցադրանմուշներ, այդ թվում՝ գրողի լուսանկարչական ապարատը, նրա բեմագրերով նկարահանված ֆիլմերից նկարներ: Արդյունավոր կերպով լուծվել են նաև թանգարանի ջեռուցման համակարգի ներդրման և ցանկապատի վերակառուցման խնդիրները: </a:t>
            </a:r>
            <a:r>
              <a:rPr lang="hy-AM" sz="1400" dirty="0" smtClean="0"/>
              <a:t/>
            </a:r>
            <a:br>
              <a:rPr lang="hy-AM" sz="1400" dirty="0" smtClean="0"/>
            </a:br>
            <a:r>
              <a:rPr lang="hy-AM" sz="1400" dirty="0"/>
              <a:t>1980-ականների սկզբից Գորիսում ավանդաբար նշվում է &lt;&lt;Բակունցյան օրեր&gt;&gt; համաքաղաքային տոնակատարությունը, իսկ Բակունցի ծննդյան օրը՝ հունիսի 13-ին, գրողի հուշարձանի մոտ տեղի է ունենում ծաղկեդրման պաշտոնական արարողություն, թանգարանում կազմակերպվում է հուշ-ցերեկույթ: 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507" y="2557711"/>
            <a:ext cx="5494986" cy="3849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1815" y="2557710"/>
            <a:ext cx="5343869" cy="384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081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052" y="259536"/>
            <a:ext cx="10687297" cy="1400530"/>
          </a:xfrm>
        </p:spPr>
        <p:txBody>
          <a:bodyPr/>
          <a:lstStyle/>
          <a:p>
            <a:r>
              <a:rPr lang="hy-AM" sz="2000" dirty="0"/>
              <a:t>Ակսել Բակունցի տուն-թանգարանի խորհուրդն է պահպանել և նոր սերունդներին փոխանցել այն սուրբ մասունքները և իրեղեն վկայությունները, որոնք կապված են մեծ գրողի անվան հետ և կրում են նրա արարիչ ձեռքի դրոշմը: </a:t>
            </a:r>
            <a:br>
              <a:rPr lang="hy-AM" sz="2000" dirty="0"/>
            </a:br>
            <a:r>
              <a:rPr lang="hy-AM" sz="2000" dirty="0"/>
              <a:t>Այս հարկի ներքո Բակունցը ներկա չէ միայն ֆիզիկապես: Նրա լուսավոր հոգին հավետ այս տանն է, իր ժողովրդի հետ` որպես նրա ընթացքի հավերժ ուղեկից: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03451" y="2093720"/>
            <a:ext cx="3562588" cy="443518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190888" y="2093719"/>
            <a:ext cx="3853682" cy="44351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76292" y="2093719"/>
            <a:ext cx="3562997" cy="443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8585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851" y="1094704"/>
            <a:ext cx="5645162" cy="4752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9410" y="1094704"/>
            <a:ext cx="5559457" cy="47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53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52326" y="1493949"/>
            <a:ext cx="3477298" cy="3168202"/>
          </a:xfrm>
        </p:spPr>
        <p:txBody>
          <a:bodyPr/>
          <a:lstStyle/>
          <a:p>
            <a:r>
              <a:rPr lang="hy-AM" sz="1600" dirty="0"/>
              <a:t>Թանգարանը երկու ֆոնդ ունի՝ հիմնական և գիտաօժանդակ: Գիտաօժանդակ ֆոնդը մեծ արխիվ է և ուսումնասիրությունների աղբյուր՝ բակունցագիտության համար: Հիմնական ֆոնդը ընդգրկում է Բակունցի ձեռագրերը, ժամանակակիցների հուշերը, կենցաղային իրերը, լուսանկարներ, գեղանկարներ, այն ամենը, ինչը ցուցադրվում է</a:t>
            </a:r>
            <a:r>
              <a:rPr lang="hy-AM" sz="1100" dirty="0"/>
              <a:t>: </a:t>
            </a:r>
            <a:r>
              <a:rPr lang="ru-RU" sz="1100" dirty="0"/>
              <a:t/>
            </a:r>
            <a:br>
              <a:rPr lang="ru-RU" sz="1100" dirty="0"/>
            </a:b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997" y="850007"/>
            <a:ext cx="6998304" cy="49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504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869" y="839449"/>
            <a:ext cx="8889166" cy="4886794"/>
          </a:xfrm>
        </p:spPr>
        <p:txBody>
          <a:bodyPr/>
          <a:lstStyle/>
          <a:p>
            <a:r>
              <a:rPr lang="en-US" sz="2400" dirty="0" err="1" smtClean="0"/>
              <a:t>Հայ</a:t>
            </a:r>
            <a:r>
              <a:rPr lang="hy-AM" sz="2400" dirty="0" smtClean="0"/>
              <a:t>աստանում </a:t>
            </a:r>
            <a:r>
              <a:rPr lang="hy-AM" sz="2400" dirty="0"/>
              <a:t>կա մի գրող, որի բառերը երգում են կոմիտասյան հանգով և փայլատակում Սարյանի կտավների բոլոր գույներով։ Դա Ակսել Բակունցն է։ Նա մեր արձակի ամենատաղանդավոր ներկայացուցիչն է</a:t>
            </a:r>
            <a:br>
              <a:rPr lang="hy-AM" sz="2400" dirty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4"/>
          </p:nvPr>
        </p:nvSpPr>
        <p:spPr/>
        <p:txBody>
          <a:bodyPr>
            <a:noAutofit/>
          </a:bodyPr>
          <a:lstStyle/>
          <a:p>
            <a:r>
              <a:rPr lang="hy-AM" sz="3200" b="1" dirty="0" smtClean="0"/>
              <a:t>- </a:t>
            </a:r>
            <a:r>
              <a:rPr lang="hy-AM" sz="3200" b="1" dirty="0"/>
              <a:t>Ավետիք </a:t>
            </a:r>
            <a:r>
              <a:rPr lang="hy-AM" sz="3200" b="1" dirty="0" smtClean="0"/>
              <a:t>Իսահակյան</a:t>
            </a:r>
            <a:r>
              <a:rPr lang="en-US" sz="3200" b="1" dirty="0" smtClean="0"/>
              <a:t>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37795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156</TotalTime>
  <Words>1203</Words>
  <Application>Microsoft Office PowerPoint</Application>
  <PresentationFormat>Произвольный</PresentationFormat>
  <Paragraphs>20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Ион</vt:lpstr>
      <vt:lpstr>      Ակսել Բակունցի տուն-թանգարան                  </vt:lpstr>
      <vt:lpstr>1957 թվականին մեծանուն գրողի հիշատակը հավերժացնելու նպատակով ՀՍՍՀ Մինիստրների խորհուրդը որոշում է Գորիսում հիմնել Ակսել Բակունցի տուն-թանգարանը: Մինչ այդ տունն արդեն չէր պատակնում Բակունցներին: Երբ գրողի ձերբակալությունից հետո հալածանք է սկսվում ազգականների հանդեպ, Բակունցի եղբայրները՝ Գրիգորը և Արտավազդը, դիմում են հորը, որ որևէ տեղից գումար գտնի՝ Ռուսաստան արտագաղթելու համար, քանզի այլևս անհնար էր ապրել Գորիսում: Հայրն այգու և շենքի մի մասը վաճառում է Շալունցներին: Բակունցի մոր մահից հետո տան մյուս մասն էլ վաճառում են Սևլիկյաններին: Պետությունը նախ գնում է Սևլիկյաններին պատկանող տարածքը, որտեղ և հիմնվում է տուն-թանգարանը:  Այդ ժամանակ թանգարանում եղել է մի հուշասենյակ և ճաշասենյակը, որը հիմա ցուցասրահում է: Բակունցի 90-ամյակի կապակցությամբ կառավարությունը որոշում է կայացնում ետ վերցնել շենքի ամբողջ տարածքը և Բակունցներին պատկանող հողամասը, և շենքը վերականգնվում է այնպես, ինչպես եղել է Բակունցի օրոք: Միայն բուն ցուցասրահներից անջատված մասում, որտեղ նախկինում նկուղ էր, ավելացվում է ևս մեկ սենյակ՝ որպես ֆոնդերի պահպանման և աշխատաքային սենյակ:</vt:lpstr>
      <vt:lpstr>Слайд 3</vt:lpstr>
      <vt:lpstr>Թանգարանն ունի շուրջ 500 ցուցանմուշ, այդ թվում լուսանկարներ, իրեր, առկա են նաև հազարավոր գիտաօժանդակ նյութեր։ Դրանք ներկայացնում են գրողի ուսումնառության տարիները, զինվորական կյանքը, գրական բեղնավոր գործունեությունը։ Այստեղ է պահվում նաև հարուստ գրադարանը:</vt:lpstr>
      <vt:lpstr>2012-2014 թվականների ընթացքում ՀՀ Մշակույթի նախարարության, ինչպես և ՀՀ Սոցիալական ներդրումների հիմնադրամի աջակցությամբ թանգարանում կատարվել են հիմնանորոգման աշխատանքներ, որոնց արդյունքում բարեկարգվել ու նորացվել է ցուցասրահը, ամբողջովին փոխվել են շարժական ցուցադրական վահանակները, ցուցափեղկերը, ավելացվել են նոր ցուցադրանմուշներ, այդ թվում՝ գրողի լուսանկարչական ապարատը, նրա բեմագրերով նկարահանված ֆիլմերից նկարներ: Արդյունավոր կերպով լուծվել են նաև թանգարանի ջեռուցման համակարգի ներդրման և ցանկապատի վերակառուցման խնդիրները:  1980-ականների սկզբից Գորիսում ավանդաբար նշվում է &lt;&lt;Բակունցյան օրեր&gt;&gt; համաքաղաքային տոնակատարությունը, իսկ Բակունցի ծննդյան օրը՝ հունիսի 13-ին, գրողի հուշարձանի մոտ տեղի է ունենում ծաղկեդրման պաշտոնական արարողություն, թանգարանում կազմակերպվում է հուշ-ցերեկույթ: </vt:lpstr>
      <vt:lpstr>Ակսել Բակունցի տուն-թանգարանի խորհուրդն է պահպանել և նոր սերունդներին փոխանցել այն սուրբ մասունքները և իրեղեն վկայությունները, որոնք կապված են մեծ գրողի անվան հետ և կրում են նրա արարիչ ձեռքի դրոշմը:  Այս հարկի ներքո Բակունցը ներկա չէ միայն ֆիզիկապես: Նրա լուսավոր հոգին հավետ այս տանն է, իր ժողովրդի հետ` որպես նրա ընթացքի հավերժ ուղեկից:</vt:lpstr>
      <vt:lpstr>Слайд 7</vt:lpstr>
      <vt:lpstr>Թանգարանը երկու ֆոնդ ունի՝ հիմնական և գիտաօժանդակ: Գիտաօժանդակ ֆոնդը մեծ արխիվ է և ուսումնասիրությունների աղբյուր՝ բակունցագիտության համար: Հիմնական ֆոնդը ընդգրկում է Բակունցի ձեռագրերը, ժամանակակիցների հուշերը, կենցաղային իրերը, լուսանկարներ, գեղանկարներ, այն ամենը, ինչը ցուցադրվում է:  </vt:lpstr>
      <vt:lpstr>Հայաստանում կա մի գրող, որի բառերը երգում են կոմիտասյան հանգով և փայլատակում Սարյանի կտավների բոլոր գույներով։ Դա Ակսել Բակունցն է։ Նա մեր արձակի ամենատաղանդավոր ներկայացուցիչն է </vt:lpstr>
      <vt:lpstr>Գրողի հոր տոհմական մականունը Բեգունց էր, որից էլ առաջացել է Բակունց գրական անունը։ Երբ ծնվել է Բակունցը, հոր ալեքսանդրապոլցի ընկերները ընծաներ են ուղարկել՝ հետն էլ խնդրելով, որ որդու անունը Ալեքսանդր դնի ի պատիվ իրենց քաղաքի։ Գրողի հայրն այդպես էլ անում է։ Սակայն Ալեքսանդր անունը կեսճանապարհին է մնում։ Պատանեկան տարիներին Բակունցը խաղում է նորվեգացի դրամատուրգ Բյոռնստեռնե Բյոռնսոնի «Նորապսակները» պիեսի հերոսներից մեկի՝ Ակսելի դերը, և ընկերներն Ալեքսանդրի փոխարեն սկսում են նրան Ակսել կոչել այնքան ժամանակ, մինչև Ալեքսանդր անունը մոռացության է տրվում, և գրողն ընդունում է Ակսել անձնանունը։</vt:lpstr>
      <vt:lpstr>1927-1928 թվականներին աշխատել է նաև «Մաճկալ» թերթում։ 1928 թվականին մասնակցել է Երևանի անասնաբուծական-անասանաբուժական (զոովետ) ինստիտուտի կազմակերպմանը և աշխատել այնտեղ։ 1931 թվականին աշխատել է «Նոր ուղի» հանդեսում։ Այնուհետև հիմնականում զբաղվել է գրական աշխատանքով։ Գրել է «Զանգեզուր» և «Արևի զավակը» կինոնկարների սցենարը։ Գնդակահարվել է 1937 թվականի հուլիսի 8-ին Ստալինի ցուցումով։ </vt:lpstr>
      <vt:lpstr>Слайд 12</vt:lpstr>
      <vt:lpstr>Слайд 13</vt:lpstr>
      <vt:lpstr>Слайд 14</vt:lpstr>
      <vt:lpstr>Ս. Շալունցը վերհիշում է նաեւ Բակունցի կնոջ` Վարվառա Չիվիջյանի աքսորից վերադառնալու պատմությունը. «Մեծ քույրս` Լեռնիկը, դրսում նստած է լինում, տեսնում է մի ղարաչի (բոշա-Ս.Պ.) է գալիս: Քրոջս ասում է, թե չե՞ս կանչի Բոխչագյուլ մայրիկին, նա էլ ծառի վրա խնձոր քաղելիս ա լինում: Ասում ա՝ սոված կլինի, էդ խնձորից տար, տո՛ւր թող գնա: Լեռնիկը խնձորը տանում ա տալիս, բայց նա ասում ա, թե ինձ Բոխչագյուլն ա պետք: Նորից գնում ա ասում, թե Բոխչագյուլ մայրիկ, քեզ են ուզում: Նա կարծես ինչ-որ բան կանխազգում է եւ շտապելիս ծառից ընկնում է, ապա վեր է կենում, գնում տեսնում, որ հարսն ա եկել:  Վարվառա Չիվիջյանը (նա ծնունդով Նոր Նախիջեւանից էր) Ա. Բակունցի մահից հետո աքսորվում է Սիբիր եւ 8 տարի աքսորավայրում է անցկացնում: Պարկի կտորներից կեղտոտ, պատառոտված շոր է լինում հագին: Մայրս, իր քույրը տանում, շորերը փոխում են: Հետո հայրս նրան տանում է Շինուհայր գյուղ, որտեղ նա առժամանակ ռուսերենի ուսուցչուհի է աշխատում: Հետո Գորիսի մանկապարտեզում դաստիարակչուհի է աշխատում: Մի քանի տարի հետո Վարյան տեղափոխվում է Երեւան, որտեղ էլ 1965թ. մահանում է»:</vt:lpstr>
      <vt:lpstr>Слайд 16</vt:lpstr>
      <vt:lpstr>1967թ.՝ գրողի 90-ամյակի կապակցությամբ, որոշում է ընդունվել Բակունցի տունը թանգարանի վերածելու մասին եւ նրանց առաջարկել են տեղափոխվել: Շալունցի ասելով՝ Բակունցի եղբայրների եւ որդու հետ իրենց բարեկամությունը շարունակվել է նաեւ դրանից հետո: «Բակունցի տղան` Սեւադան, տեսել ա, որ մենք իրենց ընտանիքի հանդեպ շատ լավ ենք եղել, ասել ա՝ եթե Սաքոն իր կամքով ուզում է դուրս գալ` թող դուրս գա»,- վերհիշում է Շալունցը: Պետությունը դրամական փոխհատուցում է առաջարկել նրանց, իրենք էլ ընտրել են գրողի տան հարեւանությամբ գտնվող երկհարկանի տունը ու տեղափոխվել այնտեղ: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Ակսել Բակունցի տուն-թանգարան</dc:title>
  <dc:creator>Kamo</dc:creator>
  <cp:lastModifiedBy>Comp</cp:lastModifiedBy>
  <cp:revision>11</cp:revision>
  <dcterms:created xsi:type="dcterms:W3CDTF">2020-04-10T12:39:40Z</dcterms:created>
  <dcterms:modified xsi:type="dcterms:W3CDTF">2020-04-12T17:12:02Z</dcterms:modified>
</cp:coreProperties>
</file>