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5" r:id="rId7"/>
    <p:sldId id="261" r:id="rId8"/>
    <p:sldId id="262" r:id="rId9"/>
    <p:sldId id="260" r:id="rId10"/>
    <p:sldId id="263" r:id="rId11"/>
    <p:sldId id="267" r:id="rId12"/>
    <p:sldId id="268" r:id="rId13"/>
    <p:sldId id="269" r:id="rId14"/>
    <p:sldId id="266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3723C-D71D-4944-A052-23E7992ECE8F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1767-3181-495B-B3D7-6CF42B884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1767-3181-495B-B3D7-6CF42B8847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1767-3181-495B-B3D7-6CF42B8847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1767-3181-495B-B3D7-6CF42B8847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1767-3181-495B-B3D7-6CF42B8847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Մաքուր</a:t>
            </a:r>
            <a:r>
              <a:rPr lang="en-US" sz="4400" dirty="0" smtClean="0"/>
              <a:t> </a:t>
            </a:r>
            <a:r>
              <a:rPr lang="en-US" sz="4400" dirty="0" err="1" smtClean="0"/>
              <a:t>նյութեր</a:t>
            </a:r>
            <a:r>
              <a:rPr lang="en-US" sz="4400" dirty="0" smtClean="0"/>
              <a:t> և </a:t>
            </a:r>
            <a:r>
              <a:rPr lang="en-US" sz="4400" dirty="0" err="1" smtClean="0"/>
              <a:t>խառնուրդներ</a:t>
            </a:r>
            <a:endParaRPr lang="en-US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Մաքուր նյութեր և խառնուրդներ: Համասեռ և անհամասեռ խառնուրդներ (Հարցեր և  վարժություններ) | Տիգրան Գրիգորյանի բլոգ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r="120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3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27363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808312" cy="275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766" y="3429784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99792" y="393676"/>
            <a:ext cx="39604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Ֆիլտրում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Õ±Õ¥Õ©Õ« Ö Õ»ÖÕ« ÖÕ«Õ¬Õ¿ÖÕ¸ÖÕ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448272" cy="287578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818598"/>
            <a:ext cx="504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244334"/>
            <a:ext cx="576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+</a:t>
            </a:r>
            <a:endParaRPr lang="ru-RU" sz="6000" dirty="0"/>
          </a:p>
        </p:txBody>
      </p:sp>
      <p:pic>
        <p:nvPicPr>
          <p:cNvPr id="1029" name="Picture 5" descr="ÐÐ°ÑÑÐ¸Ð½ÐºÐ¸ Ð¿Ð¾ Ð·Ð°Ð¿ÑÐ¾ÑÑ Õ·Õ¸Õ£Õ«Õ¡ÖÕ¸ÖÕ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240360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7" y="3982998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Ð°ÑÑÐ¸Ð½ÐºÐ¸ Ð¿Ð¾ Ð·Ð°Ð¿ÑÐ¾ÑÑ Õ·Õ¸Õ£Õ«Õ¡ÖÕ¸ÖÕ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240360" cy="2736304"/>
          </a:xfrm>
          <a:prstGeom prst="rect">
            <a:avLst/>
          </a:prstGeom>
          <a:noFill/>
        </p:spPr>
      </p:pic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059832" cy="2160240"/>
          </a:xfrm>
          <a:prstGeom prst="rect">
            <a:avLst/>
          </a:prstGeom>
          <a:noFill/>
        </p:spPr>
      </p:pic>
      <p:pic>
        <p:nvPicPr>
          <p:cNvPr id="6" name="Picture 8" descr="DSC0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28273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37112"/>
            <a:ext cx="2399531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3244334"/>
            <a:ext cx="72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+</a:t>
            </a:r>
            <a:endParaRPr lang="ru-RU" sz="5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°ÑÑÐ¸Ð½ÐºÐ¸ Ð¿Ð¾ Ð·Ð°Ð¿ÑÐ¾ÑÑ ÖÕ«Õ¬Õ¿ÖÕ¸ÖÕ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2857500" cy="2736304"/>
          </a:xfrm>
          <a:prstGeom prst="rect">
            <a:avLst/>
          </a:prstGeom>
          <a:noFill/>
        </p:spPr>
      </p:pic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880320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3244334"/>
            <a:ext cx="510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+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Õ±Õ¥Õ©Õ« Ö Õ»ÖÕ« ÖÕ«Õ¬Õ¿ÖÕ¸ÖÕ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00500" cy="3276601"/>
          </a:xfrm>
          <a:prstGeom prst="rect">
            <a:avLst/>
          </a:prstGeom>
          <a:noFill/>
        </p:spPr>
      </p:pic>
      <p:pic>
        <p:nvPicPr>
          <p:cNvPr id="3" name="Picture 4" descr="n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5765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ÐÐ°ÑÑÐ¸Ð½ÐºÐ¸ Ð¿Ð¾ Ð·Ð°Ð¿ÑÐ¾ÑÑ ÖÕ«Õ¬Õ¿ÖÕ¸ÖÕ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9092">
            <a:off x="2692954" y="2714812"/>
            <a:ext cx="1884301" cy="1800200"/>
          </a:xfrm>
          <a:prstGeom prst="rect">
            <a:avLst/>
          </a:prstGeom>
          <a:noFill/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339752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3645024"/>
            <a:ext cx="36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+</a:t>
            </a:r>
            <a:endParaRPr lang="ru-RU" sz="4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9184" y="503094"/>
            <a:ext cx="7344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Շնորհակալություն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00" y="1844824"/>
            <a:ext cx="80441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304255" cy="1468202"/>
          </a:xfrm>
          <a:prstGeom prst="rect">
            <a:avLst/>
          </a:prstGeom>
          <a:noFill/>
        </p:spPr>
      </p:pic>
      <p:pic>
        <p:nvPicPr>
          <p:cNvPr id="1029" name="Picture 5" descr="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1905000" cy="1047751"/>
          </a:xfrm>
          <a:prstGeom prst="rect">
            <a:avLst/>
          </a:prstGeom>
          <a:noFill/>
        </p:spPr>
      </p:pic>
      <p:pic>
        <p:nvPicPr>
          <p:cNvPr id="1031" name="Picture 7" descr="DSC00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052736"/>
            <a:ext cx="1905000" cy="1066801"/>
          </a:xfrm>
          <a:prstGeom prst="rect">
            <a:avLst/>
          </a:prstGeom>
          <a:noFill/>
        </p:spPr>
      </p:pic>
      <p:pic>
        <p:nvPicPr>
          <p:cNvPr id="1033" name="Picture 9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76872"/>
            <a:ext cx="3019425" cy="1514475"/>
          </a:xfrm>
          <a:prstGeom prst="rect">
            <a:avLst/>
          </a:prstGeom>
          <a:noFill/>
        </p:spPr>
      </p:pic>
      <p:pic>
        <p:nvPicPr>
          <p:cNvPr id="1035" name="Picture 11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81128"/>
            <a:ext cx="2466975" cy="1847851"/>
          </a:xfrm>
          <a:prstGeom prst="rect">
            <a:avLst/>
          </a:prstGeom>
          <a:noFill/>
        </p:spPr>
      </p:pic>
      <p:pic>
        <p:nvPicPr>
          <p:cNvPr id="1037" name="Picture 13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293096"/>
            <a:ext cx="2724150" cy="1676400"/>
          </a:xfrm>
          <a:prstGeom prst="rect">
            <a:avLst/>
          </a:prstGeom>
          <a:noFill/>
        </p:spPr>
      </p:pic>
      <p:sp>
        <p:nvSpPr>
          <p:cNvPr id="1041" name="AutoShape 17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AutoShape 23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00658">
            <a:off x="3294716" y="2667215"/>
            <a:ext cx="3352800" cy="1362075"/>
          </a:xfrm>
          <a:prstGeom prst="rect">
            <a:avLst/>
          </a:prstGeom>
          <a:noFill/>
        </p:spPr>
      </p:pic>
      <p:pic>
        <p:nvPicPr>
          <p:cNvPr id="1053" name="Picture 29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47709">
            <a:off x="6300192" y="2636912"/>
            <a:ext cx="2609850" cy="1752600"/>
          </a:xfrm>
          <a:prstGeom prst="rect">
            <a:avLst/>
          </a:prstGeom>
          <a:noFill/>
        </p:spPr>
      </p:pic>
      <p:sp>
        <p:nvSpPr>
          <p:cNvPr id="1055" name="AutoShape 31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AutoShape 33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9" name="Picture 35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718372"/>
            <a:ext cx="1905000" cy="1428750"/>
          </a:xfrm>
          <a:prstGeom prst="rect">
            <a:avLst/>
          </a:prstGeom>
          <a:noFill/>
        </p:spPr>
      </p:pic>
      <p:pic>
        <p:nvPicPr>
          <p:cNvPr id="1061" name="Picture 37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116632"/>
            <a:ext cx="4248472" cy="1938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6632"/>
            <a:ext cx="3363049" cy="252028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2552700" cy="1790701"/>
          </a:xfrm>
          <a:prstGeom prst="rect">
            <a:avLst/>
          </a:prstGeom>
          <a:noFill/>
        </p:spPr>
      </p:pic>
      <p:pic>
        <p:nvPicPr>
          <p:cNvPr id="16390" name="Picture 6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80928"/>
            <a:ext cx="2400300" cy="1905000"/>
          </a:xfrm>
          <a:prstGeom prst="rect">
            <a:avLst/>
          </a:prstGeom>
          <a:noFill/>
        </p:spPr>
      </p:pic>
      <p:pic>
        <p:nvPicPr>
          <p:cNvPr id="16392" name="Picture 8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36912"/>
            <a:ext cx="2619375" cy="1743076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13176"/>
            <a:ext cx="3705225" cy="1584176"/>
          </a:xfrm>
          <a:prstGeom prst="rect">
            <a:avLst/>
          </a:prstGeom>
          <a:noFill/>
        </p:spPr>
      </p:pic>
      <p:pic>
        <p:nvPicPr>
          <p:cNvPr id="1639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725144"/>
            <a:ext cx="3600400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ÐÐ°ÑÑÐ¸Ð½ÐºÐ¸ Ð¿Ð¾ Ð·Ð°Ð¿ÑÐ¾ÑÑ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48478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Նյութեր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43808" y="1916832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1916832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79713" y="256490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Մաքուր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56490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Խառնուրդներ</a:t>
            </a:r>
            <a:endParaRPr lang="ru-RU" dirty="0"/>
          </a:p>
        </p:txBody>
      </p:sp>
      <p:pic>
        <p:nvPicPr>
          <p:cNvPr id="2056" name="Picture 8" descr="ÐÐ°ÑÑÐ¸Ð½ÐºÐ¸ Ð¿Ð¾ Ð·Ð°Ð¿ÑÐ¾ÑÑ Õ»Õ¸ÖÖ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2636">
            <a:off x="179512" y="3284984"/>
            <a:ext cx="2814622" cy="1872208"/>
          </a:xfrm>
          <a:prstGeom prst="rect">
            <a:avLst/>
          </a:prstGeom>
          <a:noFill/>
        </p:spPr>
      </p:pic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8052">
            <a:off x="2655820" y="4821122"/>
            <a:ext cx="2232248" cy="1813702"/>
          </a:xfrm>
          <a:prstGeom prst="rect">
            <a:avLst/>
          </a:prstGeom>
          <a:noFill/>
        </p:spPr>
      </p:pic>
      <p:pic>
        <p:nvPicPr>
          <p:cNvPr id="206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4644">
            <a:off x="4932040" y="2996952"/>
            <a:ext cx="2592288" cy="1729763"/>
          </a:xfrm>
          <a:prstGeom prst="rect">
            <a:avLst/>
          </a:prstGeom>
          <a:noFill/>
        </p:spPr>
      </p:pic>
      <p:pic>
        <p:nvPicPr>
          <p:cNvPr id="2062" name="Picture 14" descr="ÐÐ°ÑÑÐ¸Ð½ÐºÐ¸ Ð¿Ð¾ Ð·Ð°Ð¿ÑÐ¾ÑÑ Õ­Õ¡Õ¼Õ¶Õ¸ÖÖÕ¤Õ¶Õ¥Ö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5314">
            <a:off x="6084168" y="479715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076950" cy="4562476"/>
          </a:xfrm>
          <a:prstGeom prst="rect">
            <a:avLst/>
          </a:prstGeom>
          <a:noFill/>
        </p:spPr>
      </p:pic>
      <p:pic>
        <p:nvPicPr>
          <p:cNvPr id="3" name="Picture 6" descr="ÐÐ°ÑÑÐ¸Ð½ÐºÐ¸ Ð¿Ð¾ Ð·Ð°Ð¿ÑÐ¾ÑÑ Õ´Õ¡ÖÕ¸ÖÖ Õ¶ÕµÕ¸ÖÕ©Õ¥Ö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3286125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en-US" dirty="0" err="1" smtClean="0"/>
              <a:t>Բաժանման</a:t>
            </a:r>
            <a:r>
              <a:rPr lang="en-US" dirty="0" smtClean="0"/>
              <a:t>  </a:t>
            </a:r>
            <a:r>
              <a:rPr lang="en-US" dirty="0" err="1" smtClean="0"/>
              <a:t>եղանակները</a:t>
            </a:r>
            <a:endParaRPr lang="ru-RU" dirty="0"/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2664296" cy="288032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560" y="2435571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բաժանիչ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ձագար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3548685" cy="2952328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95936" y="245689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գոլորշիացում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63673">
            <a:off x="467544" y="3356992"/>
            <a:ext cx="2736304" cy="2016224"/>
          </a:xfrm>
          <a:prstGeom prst="rect">
            <a:avLst/>
          </a:prstGeom>
          <a:noFill/>
        </p:spPr>
      </p:pic>
      <p:pic>
        <p:nvPicPr>
          <p:cNvPr id="245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879">
            <a:off x="3779638" y="3500645"/>
            <a:ext cx="2857500" cy="2314575"/>
          </a:xfrm>
          <a:prstGeom prst="rect">
            <a:avLst/>
          </a:prstGeom>
          <a:noFill/>
        </p:spPr>
      </p:pic>
      <p:sp>
        <p:nvSpPr>
          <p:cNvPr id="24582" name="AutoShape 6" descr="ÐÐ°ÑÑÐ¸Ð½ÐºÐ¸ Ð¿Ð¾ Ð·Ð°Ð¿ÑÐ¾ÑÑ Õ´Õ¡ÖÕ¸ÖÖ Ö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ÐÐ°ÑÑÐ¸Ð½ÐºÐ¸ Ð¿Ð¾ Ð·Ð°Ð¿ÑÐ¾ÑÑ Õ´Õ¡ÖÕ¸ÖÖ Ö Õ­Õ¡Õ¼Õ¶Õ¸ÖÖÕ¤Õ¶Õ¥Ö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ÐÐ°ÑÑÐ¸Ð½ÐºÐ¸ Ð¿Ð¾ Ð·Ð°Ð¿ÑÐ¾ÑÑ Õ´Õ¡ÖÕ¸ÖÖ Ö Õ­Õ¡Õ¼Õ¶Õ¸ÖÖÕ¤Õ¶Õ¥Ö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9920">
            <a:off x="6416882" y="2392327"/>
            <a:ext cx="2592288" cy="1956049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987824" y="1013341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Մագնիսով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ÐÐ°ÑÑÐ¸Ð½ÐºÐ¸ Ð¿Ð¾ Ð·Ð°Ð¿ÑÐ¾ÑÑ Õ©Õ¸ÖÕ¸ÖÕ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ÐÐ°ÑÑÐ¸Ð½ÐºÐ¸ Ð¿Ð¾ Ð·Ð°Ð¿ÑÐ¾ÑÑ Õ©Õ¸ÖÕ¸ÖÕ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ÐÐ°ÑÑÐ¸Ð½ÐºÐ¸ Ð¿Ð¾ Ð·Ð°Ð¿ÑÐ¾ÑÑ Õ©Õ¸ÖÕ¸ÖÕ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63367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843808" y="479955"/>
            <a:ext cx="32403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Թորում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26</Words>
  <Application>Microsoft Office PowerPoint</Application>
  <PresentationFormat>Экран (4:3)</PresentationFormat>
  <Paragraphs>21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Մաքուր նյութեր և խառնուրդներ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Բաժանման  եղանակները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Hamo</cp:lastModifiedBy>
  <cp:revision>16</cp:revision>
  <dcterms:created xsi:type="dcterms:W3CDTF">2018-09-21T17:43:21Z</dcterms:created>
  <dcterms:modified xsi:type="dcterms:W3CDTF">2022-06-27T14:06:17Z</dcterms:modified>
</cp:coreProperties>
</file>