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9" r:id="rId4"/>
    <p:sldId id="272" r:id="rId5"/>
    <p:sldId id="273" r:id="rId6"/>
    <p:sldId id="278" r:id="rId7"/>
    <p:sldId id="279" r:id="rId8"/>
    <p:sldId id="274" r:id="rId9"/>
    <p:sldId id="276" r:id="rId10"/>
    <p:sldId id="277" r:id="rId11"/>
    <p:sldId id="258" r:id="rId12"/>
    <p:sldId id="275" r:id="rId13"/>
    <p:sldId id="266" r:id="rId14"/>
    <p:sldId id="268" r:id="rId15"/>
    <p:sldId id="267" r:id="rId16"/>
    <p:sldId id="269" r:id="rId17"/>
    <p:sldId id="260" r:id="rId18"/>
    <p:sldId id="262" r:id="rId19"/>
    <p:sldId id="263" r:id="rId20"/>
    <p:sldId id="257" r:id="rId21"/>
    <p:sldId id="270" r:id="rId22"/>
    <p:sldId id="265" r:id="rId23"/>
    <p:sldId id="264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43" autoAdjust="0"/>
    <p:restoredTop sz="94660"/>
  </p:normalViewPr>
  <p:slideViewPr>
    <p:cSldViewPr>
      <p:cViewPr>
        <p:scale>
          <a:sx n="40" d="100"/>
          <a:sy n="40" d="100"/>
        </p:scale>
        <p:origin x="-126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7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4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26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25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1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84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52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70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3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3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08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69D1AC-29ED-4225-9217-D634E559B61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40B5BA-FFB1-445E-BD63-58262714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42984"/>
            <a:ext cx="7888960" cy="30718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Armenian" pitchFamily="34" charset="0"/>
              </a:rPr>
              <a:t>Ե</a:t>
            </a:r>
            <a:r>
              <a:rPr lang="en-US" sz="4000" b="1" dirty="0" smtClean="0">
                <a:solidFill>
                  <a:schemeClr val="tx1"/>
                </a:solidFill>
                <a:latin typeface="Arial Armenian" pitchFamily="34" charset="0"/>
              </a:rPr>
              <a:t>ՐԱԺՇՏՈՒԹՅՈՒՆԸ   ԵՎ  ԹՎԵՐԸ</a:t>
            </a:r>
            <a:br>
              <a:rPr lang="en-US" sz="4000" b="1" dirty="0" smtClean="0">
                <a:solidFill>
                  <a:schemeClr val="tx1"/>
                </a:solidFill>
                <a:latin typeface="Arial Armenian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Armenian" pitchFamily="34" charset="0"/>
              </a:rPr>
              <a:t>ՊՅՈՒԹԱԳՈՐԱՍԻ ՈԼՈՐՏՆԵՐԻ  ՄԵՂԵԴԻՆ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7166"/>
            <a:ext cx="8215370" cy="6151508"/>
          </a:xfrm>
        </p:spPr>
      </p:pic>
    </p:spTree>
    <p:extLst>
      <p:ext uri="{BB962C8B-B14F-4D97-AF65-F5344CB8AC3E}">
        <p14:creationId xmlns:p14="http://schemas.microsoft.com/office/powerpoint/2010/main" xmlns="" val="37721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Պյութագորաս\d0b2c995b5854eefbfcf8c5df28134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13961"/>
            <a:ext cx="8348424" cy="4701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Armenian" pitchFamily="34" charset="0"/>
              </a:rPr>
              <a:t>Գվիդո</a:t>
            </a:r>
            <a:r>
              <a:rPr lang="en-US" b="1" dirty="0" smtClean="0">
                <a:latin typeface="Arial Armenian" pitchFamily="34" charset="0"/>
              </a:rPr>
              <a:t> </a:t>
            </a:r>
            <a:r>
              <a:rPr lang="en-US" b="1" dirty="0" err="1" smtClean="0">
                <a:latin typeface="Arial Armenian" pitchFamily="34" charset="0"/>
              </a:rPr>
              <a:t>դ’Արեցցո</a:t>
            </a:r>
            <a:endParaRPr lang="ru-RU" b="1" dirty="0"/>
          </a:p>
        </p:txBody>
      </p:sp>
      <p:pic>
        <p:nvPicPr>
          <p:cNvPr id="2050" name="Picture 2" descr="C:\Users\user\Desktop\Պյութագորաս\100px-Statue_of_Guido_of_Arez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769" y="1285860"/>
            <a:ext cx="1990313" cy="4000528"/>
          </a:xfrm>
          <a:prstGeom prst="rect">
            <a:avLst/>
          </a:prstGeom>
          <a:noFill/>
        </p:spPr>
      </p:pic>
      <p:pic>
        <p:nvPicPr>
          <p:cNvPr id="5" name="Picture 2" descr="C:\Users\user\Desktop\Պյութագորաս\Guido_van_Arez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285860"/>
            <a:ext cx="3533775" cy="5257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5300505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Գվիդո դ'Արեցցոյի </a:t>
            </a:r>
            <a:r>
              <a:rPr lang="hy-AM" sz="2400" dirty="0" smtClean="0"/>
              <a:t>արձանը </a:t>
            </a:r>
            <a:r>
              <a:rPr lang="en-US" sz="2400" dirty="0" err="1" smtClean="0"/>
              <a:t>Արեցցոյում</a:t>
            </a:r>
            <a:r>
              <a:rPr lang="en-US" sz="2400" dirty="0" smtClean="0"/>
              <a:t>`</a:t>
            </a:r>
            <a:r>
              <a:rPr lang="hy-AM" sz="2400" dirty="0" smtClean="0"/>
              <a:t> </a:t>
            </a:r>
            <a:r>
              <a:rPr lang="hy-AM" sz="2400" dirty="0" smtClean="0"/>
              <a:t>կանգնեցված </a:t>
            </a:r>
            <a:r>
              <a:rPr lang="hy-AM" sz="2400" dirty="0" smtClean="0"/>
              <a:t>188</a:t>
            </a:r>
            <a:r>
              <a:rPr lang="en-US" sz="2400" dirty="0" smtClean="0"/>
              <a:t>2</a:t>
            </a:r>
            <a:r>
              <a:rPr lang="hy-AM" sz="2400" dirty="0" smtClean="0"/>
              <a:t>թ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Պյութագորաս\200px-Guido_d'Arezzo_apprenant_monocorde_Theoba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707" y="214314"/>
            <a:ext cx="4691433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Պյութագորաս\Guidonian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97" y="285728"/>
            <a:ext cx="5280033" cy="618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Պյութագորաս\182707366_2027648067375035_2354794238183768863_n.png"/>
          <p:cNvPicPr>
            <a:picLocks noChangeAspect="1" noChangeArrowheads="1"/>
          </p:cNvPicPr>
          <p:nvPr/>
        </p:nvPicPr>
        <p:blipFill>
          <a:blip r:embed="rId2"/>
          <a:srcRect t="3878" b="13923"/>
          <a:stretch>
            <a:fillRect/>
          </a:stretch>
        </p:blipFill>
        <p:spPr bwMode="auto">
          <a:xfrm>
            <a:off x="2493591" y="285752"/>
            <a:ext cx="4221549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omp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56" b="6897"/>
          <a:stretch>
            <a:fillRect/>
          </a:stretch>
        </p:blipFill>
        <p:spPr bwMode="auto">
          <a:xfrm>
            <a:off x="3428992" y="1500174"/>
            <a:ext cx="5214974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8640960" cy="47265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կ</a:t>
            </a:r>
            <a:r>
              <a:rPr lang="ru-RU" dirty="0" err="1" smtClean="0"/>
              <a:t>արմիր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նարնջագույն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դ</a:t>
            </a:r>
            <a:r>
              <a:rPr lang="ru-RU" dirty="0" err="1" smtClean="0"/>
              <a:t>եղին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կանաչ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երկնագույն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կապույտ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մանուշակագույն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16" y="785794"/>
            <a:ext cx="642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Ծիածանի</a:t>
            </a:r>
            <a:r>
              <a:rPr lang="en-US" sz="3600" dirty="0" smtClean="0"/>
              <a:t> 7 </a:t>
            </a:r>
            <a:r>
              <a:rPr lang="en-US" sz="3600" dirty="0" err="1" smtClean="0"/>
              <a:t>գույները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248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 smtClean="0"/>
              <a:t>                    1        2        3       4         5      6       7</a:t>
            </a:r>
          </a:p>
        </p:txBody>
      </p:sp>
      <p:pic>
        <p:nvPicPr>
          <p:cNvPr id="6146" name="Picture 2" descr="C:\Users\com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3593"/>
            <a:ext cx="7534536" cy="27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Արարչագործության</a:t>
            </a:r>
            <a:r>
              <a:rPr lang="ru-RU" dirty="0" smtClean="0"/>
              <a:t> 7-րդ </a:t>
            </a:r>
            <a:r>
              <a:rPr lang="ru-RU" dirty="0" err="1" smtClean="0"/>
              <a:t>օր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3                                                                                4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5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1                                                                                  6</a:t>
            </a:r>
            <a:endParaRPr lang="ru-RU" dirty="0"/>
          </a:p>
        </p:txBody>
      </p:sp>
      <p:pic>
        <p:nvPicPr>
          <p:cNvPr id="7170" name="Picture 2" descr="C:\Users\comp\Desktop\creator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35048"/>
            <a:ext cx="4114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971600" y="3501008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28662" y="2636912"/>
            <a:ext cx="1267074" cy="292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71600" y="177281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804248" y="1772816"/>
            <a:ext cx="115212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660232" y="249289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804248" y="3356992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1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/>
              <a:t>Այբուբեն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y-AM" dirty="0" smtClean="0"/>
              <a:t> </a:t>
            </a:r>
            <a:r>
              <a:rPr lang="hy-AM" b="1" dirty="0" smtClean="0"/>
              <a:t>Ա</a:t>
            </a:r>
          </a:p>
          <a:p>
            <a:pPr marL="0" indent="0">
              <a:buNone/>
            </a:pPr>
            <a:r>
              <a:rPr lang="hy-AM" b="1" dirty="0" smtClean="0"/>
              <a:t>                                      Բ      Գ</a:t>
            </a:r>
          </a:p>
          <a:p>
            <a:pPr marL="0" indent="0">
              <a:buNone/>
            </a:pPr>
            <a:r>
              <a:rPr lang="hy-AM" b="1" dirty="0" smtClean="0"/>
              <a:t>                                 Դ      Ե      Զ</a:t>
            </a:r>
          </a:p>
          <a:p>
            <a:pPr marL="0" indent="0">
              <a:buNone/>
            </a:pPr>
            <a:r>
              <a:rPr lang="hy-AM" b="1" dirty="0" smtClean="0"/>
              <a:t>                            Է       Ը       Թ     Ժ</a:t>
            </a:r>
          </a:p>
          <a:p>
            <a:pPr marL="0" indent="0">
              <a:buNone/>
            </a:pPr>
            <a:r>
              <a:rPr lang="hy-AM" b="1" dirty="0" smtClean="0"/>
              <a:t>                       Ի       Լ       Խ      Ծ      Կ</a:t>
            </a:r>
          </a:p>
          <a:p>
            <a:pPr marL="0" indent="0">
              <a:buNone/>
            </a:pPr>
            <a:r>
              <a:rPr lang="hy-AM" b="1" dirty="0" smtClean="0"/>
              <a:t>                  Հ       Ձ       Ղ      Ճ       Մ       Յ</a:t>
            </a:r>
          </a:p>
          <a:p>
            <a:pPr marL="0" indent="0">
              <a:buNone/>
            </a:pPr>
            <a:r>
              <a:rPr lang="hy-AM" b="1" dirty="0"/>
              <a:t> </a:t>
            </a:r>
            <a:r>
              <a:rPr lang="hy-AM" b="1" dirty="0" smtClean="0"/>
              <a:t>            Ն      Շ       Ո       Չ      Պ       Ջ       Ռ</a:t>
            </a:r>
          </a:p>
          <a:p>
            <a:pPr marL="0" indent="0">
              <a:buNone/>
            </a:pPr>
            <a:r>
              <a:rPr lang="hy-AM" b="1" dirty="0"/>
              <a:t> </a:t>
            </a:r>
            <a:r>
              <a:rPr lang="hy-AM" b="1" dirty="0" smtClean="0"/>
              <a:t>       Ս      Վ      Տ        Ր      Ց       ՈՒ     Փ      Ք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1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7664"/>
            <a:ext cx="8215370" cy="61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8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Պյութագորաս\donakl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207" y="1571612"/>
            <a:ext cx="6484941" cy="432329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Պյութագորաս\59688921-types-of-musical-n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858312" cy="533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21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Պյութագորասի</a:t>
            </a:r>
            <a:r>
              <a:rPr lang="ru-RU" dirty="0" smtClean="0"/>
              <a:t> </a:t>
            </a:r>
            <a:r>
              <a:rPr lang="en-US" dirty="0" err="1" smtClean="0"/>
              <a:t>դպրոց</a:t>
            </a:r>
            <a:r>
              <a:rPr lang="ru-RU" dirty="0" err="1" smtClean="0"/>
              <a:t>ը</a:t>
            </a:r>
            <a:endParaRPr lang="ru-RU" dirty="0"/>
          </a:p>
        </p:txBody>
      </p:sp>
      <p:pic>
        <p:nvPicPr>
          <p:cNvPr id="8194" name="Picture 2" descr="C:\Users\comp\Desktop\szkola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72" y="1340768"/>
            <a:ext cx="7599218" cy="49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4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6858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     </a:t>
            </a:r>
            <a:r>
              <a:rPr lang="en-US" sz="4000" b="1" dirty="0" err="1" smtClean="0"/>
              <a:t>Պյութագորասի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աֆորիզմները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dirty="0" smtClean="0"/>
              <a:t>1.</a:t>
            </a:r>
            <a:r>
              <a:rPr lang="ru-RU" sz="2800" dirty="0" err="1" smtClean="0"/>
              <a:t>Մի</a:t>
            </a:r>
            <a:r>
              <a:rPr lang="ru-RU" sz="2800" dirty="0" err="1" smtClean="0"/>
              <a:t>՛ </a:t>
            </a:r>
            <a:r>
              <a:rPr lang="ru-RU" sz="2800" dirty="0" err="1" smtClean="0"/>
              <a:t>քայլեք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քայլած</a:t>
            </a:r>
            <a:r>
              <a:rPr lang="en-US" sz="2800" dirty="0" smtClean="0"/>
              <a:t>  </a:t>
            </a:r>
            <a:r>
              <a:rPr lang="ru-RU" sz="2800" dirty="0" err="1" smtClean="0"/>
              <a:t>ճանապարհով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2.</a:t>
            </a:r>
            <a:r>
              <a:rPr lang="hy-AM" sz="2800" dirty="0" smtClean="0"/>
              <a:t>Լռի</a:t>
            </a:r>
            <a:r>
              <a:rPr lang="en-US" sz="2800" dirty="0" smtClean="0"/>
              <a:t>’</a:t>
            </a:r>
            <a:r>
              <a:rPr lang="hy-AM" sz="2800" dirty="0" smtClean="0"/>
              <a:t>ր </a:t>
            </a:r>
            <a:r>
              <a:rPr lang="hy-AM" sz="2800" dirty="0" smtClean="0"/>
              <a:t>կամ ասա լռությունից ավելի լավ ինչ-որ բան</a:t>
            </a:r>
            <a:r>
              <a:rPr lang="hy-AM" sz="28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</a:t>
            </a:r>
            <a:r>
              <a:rPr lang="hy-AM" sz="2800" dirty="0" smtClean="0"/>
              <a:t>Մի </a:t>
            </a:r>
            <a:r>
              <a:rPr lang="en-US" sz="2800" dirty="0" smtClean="0"/>
              <a:t> </a:t>
            </a:r>
            <a:r>
              <a:rPr lang="hy-AM" sz="2800" dirty="0" smtClean="0"/>
              <a:t>դատիր </a:t>
            </a:r>
            <a:r>
              <a:rPr lang="hy-AM" sz="2800" dirty="0" smtClean="0"/>
              <a:t>անձիդ բարձրության </a:t>
            </a:r>
            <a:r>
              <a:rPr lang="hy-AM" sz="2800" dirty="0" smtClean="0"/>
              <a:t>մասին</a:t>
            </a:r>
            <a:r>
              <a:rPr lang="en-US" sz="2800" dirty="0" smtClean="0"/>
              <a:t>  </a:t>
            </a:r>
            <a:r>
              <a:rPr lang="hy-AM" sz="2800" dirty="0" smtClean="0"/>
              <a:t>քո </a:t>
            </a:r>
            <a:r>
              <a:rPr lang="hy-AM" sz="2800" dirty="0" smtClean="0"/>
              <a:t>ստվերով</a:t>
            </a:r>
            <a:r>
              <a:rPr lang="hy-AM" sz="2800" dirty="0" smtClean="0"/>
              <a:t>`</a:t>
            </a:r>
            <a:r>
              <a:rPr lang="en-US" sz="2800" dirty="0" smtClean="0"/>
              <a:t>   </a:t>
            </a:r>
            <a:r>
              <a:rPr lang="hy-AM" sz="2800" dirty="0" smtClean="0"/>
              <a:t>մայրամուտի</a:t>
            </a:r>
            <a:r>
              <a:rPr lang="en-US" sz="2800" dirty="0" smtClean="0"/>
              <a:t> </a:t>
            </a:r>
            <a:r>
              <a:rPr lang="hy-AM" sz="2800" dirty="0" smtClean="0"/>
              <a:t> </a:t>
            </a:r>
            <a:r>
              <a:rPr lang="hy-AM" sz="2800" dirty="0" smtClean="0"/>
              <a:t>ժամանակ</a:t>
            </a:r>
            <a:r>
              <a:rPr lang="hy-AM" sz="2800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4.</a:t>
            </a:r>
            <a:r>
              <a:rPr lang="hy-AM" sz="2800" dirty="0" smtClean="0"/>
              <a:t>Կատարիր </a:t>
            </a:r>
            <a:r>
              <a:rPr lang="hy-AM" sz="2800" dirty="0" smtClean="0"/>
              <a:t>հանճարեղ գործ</a:t>
            </a:r>
            <a:r>
              <a:rPr lang="hy-AM" sz="2800" dirty="0" smtClean="0"/>
              <a:t>`</a:t>
            </a:r>
            <a:r>
              <a:rPr lang="en-US" sz="2800" dirty="0" smtClean="0"/>
              <a:t> </a:t>
            </a:r>
            <a:r>
              <a:rPr lang="hy-AM" sz="2800" dirty="0" smtClean="0"/>
              <a:t>չխոստանալով հանճարեղություն: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5.</a:t>
            </a:r>
            <a:r>
              <a:rPr lang="hy-AM" sz="2800" dirty="0" smtClean="0"/>
              <a:t>Ընկերությունը </a:t>
            </a:r>
            <a:r>
              <a:rPr lang="hy-AM" sz="2800" dirty="0" smtClean="0"/>
              <a:t>հենց հավասարությունն է</a:t>
            </a:r>
            <a:r>
              <a:rPr lang="hy-AM" sz="28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6.</a:t>
            </a:r>
            <a:r>
              <a:rPr lang="hy-AM" sz="2800" dirty="0" smtClean="0"/>
              <a:t>Երկու </a:t>
            </a:r>
            <a:r>
              <a:rPr lang="hy-AM" sz="2800" dirty="0" smtClean="0"/>
              <a:t>մարդկանց մեջ</a:t>
            </a:r>
            <a:r>
              <a:rPr lang="hy-AM" sz="2800" dirty="0" smtClean="0"/>
              <a:t>,</a:t>
            </a:r>
            <a:r>
              <a:rPr lang="en-US" sz="2800" dirty="0" smtClean="0"/>
              <a:t> </a:t>
            </a:r>
            <a:r>
              <a:rPr lang="hy-AM" sz="2800" dirty="0" smtClean="0"/>
              <a:t>ովքեր </a:t>
            </a:r>
            <a:r>
              <a:rPr lang="hy-AM" sz="2800" dirty="0" smtClean="0"/>
              <a:t>ունեն նույն ուժը</a:t>
            </a:r>
            <a:r>
              <a:rPr lang="hy-AM" sz="2800" dirty="0" smtClean="0"/>
              <a:t>,</a:t>
            </a:r>
            <a:r>
              <a:rPr lang="en-US" sz="2800" dirty="0" smtClean="0"/>
              <a:t> </a:t>
            </a:r>
            <a:r>
              <a:rPr lang="hy-AM" sz="2800" dirty="0" smtClean="0"/>
              <a:t>ուժեղ </a:t>
            </a:r>
            <a:r>
              <a:rPr lang="hy-AM" sz="2800" dirty="0" smtClean="0"/>
              <a:t>է նա</a:t>
            </a:r>
            <a:r>
              <a:rPr lang="hy-AM" sz="2800" dirty="0" smtClean="0"/>
              <a:t>,</a:t>
            </a:r>
            <a:r>
              <a:rPr lang="en-US" sz="2800" dirty="0" smtClean="0"/>
              <a:t> </a:t>
            </a:r>
            <a:r>
              <a:rPr lang="hy-AM" sz="2800" dirty="0" smtClean="0"/>
              <a:t>ով </a:t>
            </a:r>
            <a:r>
              <a:rPr lang="hy-AM" sz="2800" dirty="0" smtClean="0"/>
              <a:t>ճիշտ է</a:t>
            </a:r>
            <a:r>
              <a:rPr lang="hy-AM" sz="28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7.</a:t>
            </a:r>
            <a:r>
              <a:rPr lang="hy-AM" sz="2800" dirty="0" smtClean="0"/>
              <a:t>Եթե </a:t>
            </a:r>
            <a:r>
              <a:rPr lang="hy-AM" sz="2800" dirty="0" smtClean="0"/>
              <a:t>կարող ես լինել արծիվ</a:t>
            </a:r>
            <a:r>
              <a:rPr lang="hy-AM" sz="2800" dirty="0" smtClean="0"/>
              <a:t>,</a:t>
            </a:r>
            <a:r>
              <a:rPr lang="en-US" sz="2800" dirty="0" smtClean="0"/>
              <a:t> </a:t>
            </a:r>
            <a:r>
              <a:rPr lang="hy-AM" sz="2800" dirty="0" smtClean="0"/>
              <a:t>մի </a:t>
            </a:r>
            <a:r>
              <a:rPr lang="hy-AM" sz="2800" dirty="0" smtClean="0"/>
              <a:t>ձգտիր դառնալ առաջինը</a:t>
            </a:r>
            <a:r>
              <a:rPr lang="hy-AM" sz="2800" dirty="0" smtClean="0"/>
              <a:t>`</a:t>
            </a:r>
            <a:r>
              <a:rPr lang="en-US" sz="2800" dirty="0" smtClean="0"/>
              <a:t> </a:t>
            </a:r>
            <a:r>
              <a:rPr lang="hy-AM" sz="2800" dirty="0" smtClean="0"/>
              <a:t>ագռավների </a:t>
            </a:r>
            <a:r>
              <a:rPr lang="hy-AM" sz="2800" dirty="0" smtClean="0"/>
              <a:t>մեջ: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Պյութագորասի</a:t>
            </a:r>
            <a:r>
              <a:rPr lang="en-US" b="1" dirty="0" smtClean="0"/>
              <a:t> </a:t>
            </a:r>
            <a:r>
              <a:rPr lang="en-US" b="1" dirty="0" err="1" smtClean="0"/>
              <a:t>թեորեմը</a:t>
            </a:r>
            <a:endParaRPr lang="ru-RU" b="1" dirty="0"/>
          </a:p>
        </p:txBody>
      </p:sp>
      <p:pic>
        <p:nvPicPr>
          <p:cNvPr id="6146" name="Picture 2" descr="C:\Users\user\Desktop\Պյութագորաս\4bf3d303-1fef-40b0-8b8b-2339d6b220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027" y="1142984"/>
            <a:ext cx="3821237" cy="5037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Պյութագորաս\pifa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475" y="408012"/>
            <a:ext cx="4763541" cy="645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Պյութագորաս\gettyimages-2637234-2048x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4714908" cy="5870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Պյութագորաս\8728735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42374" y="-1072262"/>
            <a:ext cx="5749731" cy="8539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539103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Մոնոքորդ</a:t>
            </a:r>
            <a:r>
              <a:rPr lang="en-US" sz="2400" dirty="0" smtClean="0"/>
              <a:t>` </a:t>
            </a:r>
            <a:r>
              <a:rPr lang="en-US" sz="2400" dirty="0" err="1" smtClean="0"/>
              <a:t>միլարանի</a:t>
            </a:r>
            <a:r>
              <a:rPr lang="en-US" sz="2400" dirty="0" smtClean="0"/>
              <a:t> </a:t>
            </a:r>
            <a:r>
              <a:rPr lang="en-US" sz="2400" dirty="0" err="1" smtClean="0"/>
              <a:t>երաժշտական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գործիք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143000"/>
          </a:xfrm>
        </p:spPr>
        <p:txBody>
          <a:bodyPr>
            <a:normAutofit/>
          </a:bodyPr>
          <a:lstStyle/>
          <a:p>
            <a:r>
              <a:rPr lang="hy-AM" sz="2800" dirty="0" smtClean="0"/>
              <a:t>Ն</a:t>
            </a:r>
            <a:r>
              <a:rPr lang="en-US" sz="2800" dirty="0" err="1" smtClean="0"/>
              <a:t>կարի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հեղինակ</a:t>
            </a:r>
            <a:r>
              <a:rPr lang="en-US" sz="2800" dirty="0" smtClean="0"/>
              <a:t>` </a:t>
            </a:r>
            <a:r>
              <a:rPr lang="en-US" sz="2800" dirty="0" err="1" smtClean="0"/>
              <a:t>Ռաֆայել</a:t>
            </a:r>
            <a:r>
              <a:rPr lang="en-US" sz="2800" dirty="0" smtClean="0"/>
              <a:t> </a:t>
            </a:r>
            <a:r>
              <a:rPr lang="en-US" sz="2800" dirty="0" err="1" smtClean="0"/>
              <a:t>Սանտի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1509թ.</a:t>
            </a:r>
            <a:endParaRPr lang="ru-RU" sz="2800" dirty="0"/>
          </a:p>
        </p:txBody>
      </p:sp>
      <p:pic>
        <p:nvPicPr>
          <p:cNvPr id="7172" name="Picture 4" descr="C:\Users\user\Desktop\Պյութագորաս\pifago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24"/>
            <a:ext cx="52832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1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Յոհան</a:t>
            </a:r>
            <a:r>
              <a:rPr lang="en-US" sz="3200" dirty="0" smtClean="0"/>
              <a:t> </a:t>
            </a:r>
            <a:r>
              <a:rPr lang="en-US" sz="3200" dirty="0" err="1" smtClean="0"/>
              <a:t>Սեբաստյան</a:t>
            </a:r>
            <a:r>
              <a:rPr lang="en-US" sz="3200" dirty="0" smtClean="0"/>
              <a:t> </a:t>
            </a:r>
            <a:r>
              <a:rPr lang="en-US" sz="3200" dirty="0" err="1" smtClean="0"/>
              <a:t>Բախ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1685-1750</a:t>
            </a:r>
            <a:endParaRPr lang="ru-RU" sz="3200" dirty="0"/>
          </a:p>
        </p:txBody>
      </p:sp>
      <p:pic>
        <p:nvPicPr>
          <p:cNvPr id="11266" name="Picture 2" descr="C:\Users\user\Desktop\Պյութագորաս\Johann_Sebastian_B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0838"/>
            <a:ext cx="3890974" cy="478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Պյութագորաս\186540420_810638316221781_7540309100954292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76"/>
            <a:ext cx="8286744" cy="621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109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Эркер</vt:lpstr>
      <vt:lpstr>ԵՐԱԺՇՏՈՒԹՅՈՒՆԸ   ԵՎ  ԹՎԵՐԸ ՊՅՈՒԹԱԳՈՐԱՍԻ ՈԼՈՐՏՆԵՐԻ  ՄԵՂԵԴԻՆ</vt:lpstr>
      <vt:lpstr>Слайд 2</vt:lpstr>
      <vt:lpstr>Պյութագորասի թեորեմը</vt:lpstr>
      <vt:lpstr>Слайд 4</vt:lpstr>
      <vt:lpstr>Слайд 5</vt:lpstr>
      <vt:lpstr>Слайд 6</vt:lpstr>
      <vt:lpstr>Նկարի հեղինակ` Ռաֆայել Սանտի  1509թ.</vt:lpstr>
      <vt:lpstr>Յոհան Սեբաստյան Բախ 1685-1750</vt:lpstr>
      <vt:lpstr>Слайд 9</vt:lpstr>
      <vt:lpstr>Слайд 10</vt:lpstr>
      <vt:lpstr>Слайд 11</vt:lpstr>
      <vt:lpstr>Գվիդո դ’Արեցցո</vt:lpstr>
      <vt:lpstr>Слайд 13</vt:lpstr>
      <vt:lpstr>Слайд 14</vt:lpstr>
      <vt:lpstr>Слайд 15</vt:lpstr>
      <vt:lpstr>Слайд 16</vt:lpstr>
      <vt:lpstr>Слайд 17</vt:lpstr>
      <vt:lpstr>Արարչագործության 7-րդ օր</vt:lpstr>
      <vt:lpstr>Այբուբեն</vt:lpstr>
      <vt:lpstr>Слайд 20</vt:lpstr>
      <vt:lpstr>Слайд 21</vt:lpstr>
      <vt:lpstr>Պյութագորասի դպրոցը</vt:lpstr>
      <vt:lpstr>     Պյութագորասի աֆորիզմները 1.Մի՛ քայլեք  քայլած  ճանապարհով: 2.Լռի’ր կամ ասա լռությունից ավելի լավ ինչ-որ բան: 3.Մի  դատիր անձիդ բարձրության մասին  քո ստվերով`   մայրամուտի  ժամանակ:  4.Կատարիր հանճարեղ գործ` չխոստանալով հանճարեղություն: 5.Ընկերությունը հենց հավասարությունն է: 6.Երկու մարդկանց մեջ, ովքեր ունեն նույն ուժը, ուժեղ է նա, ով ճիշտ է: 7.Եթե կարող ես լինել արծիվ, մի ձգտիր դառնալ առաջինը` ագռավների մեջ: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Պյութագորաս</dc:title>
  <dc:creator>comp</dc:creator>
  <cp:lastModifiedBy>User</cp:lastModifiedBy>
  <cp:revision>44</cp:revision>
  <dcterms:created xsi:type="dcterms:W3CDTF">2021-05-09T14:29:39Z</dcterms:created>
  <dcterms:modified xsi:type="dcterms:W3CDTF">2021-05-17T16:11:31Z</dcterms:modified>
</cp:coreProperties>
</file>