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2" r:id="rId13"/>
    <p:sldId id="271" r:id="rId14"/>
    <p:sldId id="268" r:id="rId15"/>
    <p:sldId id="272" r:id="rId16"/>
    <p:sldId id="270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47" d="100"/>
          <a:sy n="47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5.png"/><Relationship Id="rId4" Type="http://schemas.openxmlformats.org/officeDocument/2006/relationships/slide" Target="slide10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064" y="3429000"/>
            <a:ext cx="7196336" cy="2016224"/>
          </a:xfrm>
        </p:spPr>
        <p:txBody>
          <a:bodyPr>
            <a:prstTxWarp prst="textInflate">
              <a:avLst>
                <a:gd name="adj" fmla="val 20000"/>
              </a:avLst>
            </a:prstTxWarp>
            <a:normAutofit fontScale="90000"/>
          </a:bodyPr>
          <a:lstStyle/>
          <a:p>
            <a:r>
              <a:rPr lang="en-US" sz="2800" b="1" dirty="0" smtClean="0">
                <a:latin typeface="Arial LatArm" pitchFamily="34" charset="0"/>
              </a:rPr>
              <a:t/>
            </a:r>
            <a:br>
              <a:rPr lang="en-US" sz="2800" b="1" dirty="0" smtClean="0">
                <a:latin typeface="Arial LatArm" pitchFamily="34" charset="0"/>
              </a:rPr>
            </a:br>
            <a:r>
              <a:rPr lang="en-US" sz="54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LatArm" pitchFamily="34" charset="0"/>
              </a:rPr>
              <a:t>Ð³Ù³ï»Õ ³ßË³ï³ÝùÇ í»ñ³µ»ñÛ³É ËÝ¹ÇñÝ»ñ</a:t>
            </a:r>
            <a:endParaRPr lang="ru-RU" sz="54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373216"/>
            <a:ext cx="6264696" cy="1728192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 err="1">
                <a:solidFill>
                  <a:schemeClr val="tx1"/>
                </a:solidFill>
              </a:rPr>
              <a:t>Վանաձորի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թիվ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 LatArm"/>
              </a:rPr>
              <a:t>8 </a:t>
            </a:r>
            <a:r>
              <a:rPr lang="en-US" sz="2800" b="1" dirty="0" err="1">
                <a:solidFill>
                  <a:schemeClr val="tx1"/>
                </a:solidFill>
                <a:latin typeface="Arial LatArm"/>
              </a:rPr>
              <a:t>հիմն</a:t>
            </a:r>
            <a:r>
              <a:rPr lang="en-US" sz="2800" b="1" dirty="0">
                <a:solidFill>
                  <a:schemeClr val="tx1"/>
                </a:solidFill>
                <a:latin typeface="Arial LatArm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Arial LatArm"/>
              </a:rPr>
              <a:t>դպրոցի</a:t>
            </a:r>
            <a:r>
              <a:rPr lang="en-US" sz="2800" b="1" dirty="0">
                <a:solidFill>
                  <a:schemeClr val="tx1"/>
                </a:solidFill>
                <a:latin typeface="Arial LatArm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 LatArm"/>
              </a:rPr>
              <a:t>ուսուցչուհի</a:t>
            </a:r>
            <a:r>
              <a:rPr lang="en-US" sz="2800" b="1" dirty="0">
                <a:solidFill>
                  <a:schemeClr val="tx1"/>
                </a:solidFill>
                <a:latin typeface="Arial LatArm"/>
              </a:rPr>
              <a:t>՝ Շ. </a:t>
            </a:r>
            <a:r>
              <a:rPr lang="en-US" sz="2800" b="1" dirty="0" err="1">
                <a:solidFill>
                  <a:schemeClr val="tx1"/>
                </a:solidFill>
                <a:latin typeface="Arial LatArm"/>
              </a:rPr>
              <a:t>Այվազյան</a:t>
            </a:r>
            <a:endParaRPr lang="ru-RU" sz="2800" b="1" dirty="0">
              <a:solidFill>
                <a:schemeClr val="tx1"/>
              </a:solidFill>
            </a:endParaRPr>
          </a:p>
          <a:p>
            <a:pPr algn="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8032" y="620688"/>
            <a:ext cx="7772400" cy="3096344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Inflate">
              <a:avLst>
                <a:gd name="adj" fmla="val 20000"/>
              </a:avLst>
            </a:prstTxWarp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Խնդիրների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լուծում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ռացիոնալ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հավասարումների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համակարգերի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օգնությամբ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ÊÝ¹Çñ 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24745"/>
            <a:ext cx="8424936" cy="2088231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sz="2800" b="1" dirty="0" smtClean="0">
                <a:latin typeface="Arial LatArm" pitchFamily="34" charset="0"/>
              </a:rPr>
              <a:t>	 </a:t>
            </a:r>
            <a:r>
              <a:rPr lang="en-US" sz="3300" b="1" dirty="0" smtClean="0">
                <a:latin typeface="Arial LatArm" pitchFamily="34" charset="0"/>
              </a:rPr>
              <a:t>²í³½³ÝÝ </a:t>
            </a:r>
            <a:r>
              <a:rPr lang="en-US" sz="3300" b="1" dirty="0" err="1" smtClean="0">
                <a:latin typeface="Arial LatArm" pitchFamily="34" charset="0"/>
              </a:rPr>
              <a:t>áõÝÇ</a:t>
            </a:r>
            <a:r>
              <a:rPr lang="en-US" sz="3300" b="1" dirty="0" smtClean="0">
                <a:latin typeface="Arial LatArm" pitchFamily="34" charset="0"/>
              </a:rPr>
              <a:t> »</a:t>
            </a:r>
            <a:r>
              <a:rPr lang="en-US" sz="3300" b="1" dirty="0" err="1" smtClean="0">
                <a:latin typeface="Arial LatArm" pitchFamily="34" charset="0"/>
              </a:rPr>
              <a:t>ñÏáõ</a:t>
            </a:r>
            <a:r>
              <a:rPr lang="en-US" sz="3300" b="1" dirty="0" smtClean="0">
                <a:latin typeface="Arial LatArm" pitchFamily="34" charset="0"/>
              </a:rPr>
              <a:t> Íáñ³Ïª ³é³çÇÝáí </a:t>
            </a:r>
            <a:r>
              <a:rPr lang="en-US" sz="3300" b="1" dirty="0" err="1" smtClean="0">
                <a:latin typeface="Arial LatArm" pitchFamily="34" charset="0"/>
              </a:rPr>
              <a:t>çáõñÁ</a:t>
            </a:r>
            <a:r>
              <a:rPr lang="en-US" sz="3300" b="1" dirty="0" smtClean="0">
                <a:latin typeface="Arial LatArm" pitchFamily="34" charset="0"/>
              </a:rPr>
              <a:t> </a:t>
            </a:r>
            <a:r>
              <a:rPr lang="en-US" sz="3300" b="1" dirty="0" err="1" smtClean="0">
                <a:latin typeface="Arial LatArm" pitchFamily="34" charset="0"/>
              </a:rPr>
              <a:t>ÉóíáõÙ</a:t>
            </a:r>
            <a:r>
              <a:rPr lang="en-US" sz="3300" b="1" dirty="0" smtClean="0">
                <a:latin typeface="Arial LatArm" pitchFamily="34" charset="0"/>
              </a:rPr>
              <a:t> ¿, </a:t>
            </a:r>
            <a:r>
              <a:rPr lang="en-US" sz="3300" b="1" dirty="0" err="1" smtClean="0">
                <a:latin typeface="Arial LatArm" pitchFamily="34" charset="0"/>
              </a:rPr>
              <a:t>ÇëÏ</a:t>
            </a:r>
            <a:r>
              <a:rPr lang="en-US" sz="3300" b="1" dirty="0" smtClean="0">
                <a:latin typeface="Arial LatArm" pitchFamily="34" charset="0"/>
              </a:rPr>
              <a:t> »ñÏñáñ¹áíª ¹³ï³ñÏíáõÙ: ºÃ» »</a:t>
            </a:r>
            <a:r>
              <a:rPr lang="en-US" sz="3300" b="1" dirty="0" err="1" smtClean="0">
                <a:latin typeface="Arial LatArm" pitchFamily="34" charset="0"/>
              </a:rPr>
              <a:t>ñÏáõ</a:t>
            </a:r>
            <a:r>
              <a:rPr lang="en-US" sz="3300" b="1" dirty="0" smtClean="0">
                <a:latin typeface="Arial LatArm" pitchFamily="34" charset="0"/>
              </a:rPr>
              <a:t> Íáñ³ÏÁ µ³ó»Ýù ÙÇ³Å³Ù³Ý³Ï, ³å³ ¹³ï³ñÏ ³í³½³ÝÁ </a:t>
            </a:r>
            <a:r>
              <a:rPr lang="en-US" sz="3300" b="1" dirty="0" err="1" smtClean="0">
                <a:latin typeface="Arial LatArm" pitchFamily="34" charset="0"/>
              </a:rPr>
              <a:t>ÏÉóíÇ</a:t>
            </a:r>
            <a:r>
              <a:rPr lang="en-US" sz="3300" b="1" dirty="0" smtClean="0">
                <a:latin typeface="Arial LatArm" pitchFamily="34" charset="0"/>
              </a:rPr>
              <a:t> 6 Å³ÙáõÙ: ø³ÝÇ± Å³ÙáõÙ </a:t>
            </a:r>
            <a:r>
              <a:rPr lang="en-US" sz="3300" b="1" dirty="0" err="1" smtClean="0">
                <a:latin typeface="Arial LatArm" pitchFamily="34" charset="0"/>
              </a:rPr>
              <a:t>ÉÇùÁ</a:t>
            </a:r>
            <a:r>
              <a:rPr lang="en-US" sz="3300" b="1" dirty="0" smtClean="0">
                <a:latin typeface="Arial LatArm" pitchFamily="34" charset="0"/>
              </a:rPr>
              <a:t> ³í³½³ÝÁ</a:t>
            </a:r>
            <a:r>
              <a:rPr lang="en-US" sz="3300" b="1" dirty="0" smtClean="0"/>
              <a:t> </a:t>
            </a:r>
            <a:r>
              <a:rPr lang="en-US" sz="3300" b="1" dirty="0" smtClean="0">
                <a:latin typeface="Arial LatArm" pitchFamily="34" charset="0"/>
              </a:rPr>
              <a:t>Ï¹³ï³ñÏíÇ »ñÏñáñ¹</a:t>
            </a:r>
            <a:endParaRPr lang="ru-RU" sz="33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3068960"/>
            <a:ext cx="4320480" cy="316835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b="1" dirty="0" smtClean="0">
                <a:latin typeface="Arial LatArm" pitchFamily="34" charset="0"/>
              </a:rPr>
              <a:t>	</a:t>
            </a:r>
            <a:r>
              <a:rPr lang="en-US" sz="3300" b="1" dirty="0" smtClean="0">
                <a:latin typeface="Arial LatArm" pitchFamily="34" charset="0"/>
              </a:rPr>
              <a:t>Íáñ³Ïáí, »Ã» ³é³çÇÝ Íáñ³Ïáí ¹³ï³ñÏ ³í³½³ÝÁ </a:t>
            </a:r>
            <a:r>
              <a:rPr lang="en-US" sz="3300" b="1" dirty="0" err="1" smtClean="0">
                <a:latin typeface="Arial LatArm" pitchFamily="34" charset="0"/>
              </a:rPr>
              <a:t>ÉóíáõÙ</a:t>
            </a:r>
            <a:r>
              <a:rPr lang="en-US" sz="3300" b="1" dirty="0" smtClean="0">
                <a:latin typeface="Arial LatArm" pitchFamily="34" charset="0"/>
              </a:rPr>
              <a:t> ¿ 3 Å³Ùáí </a:t>
            </a:r>
            <a:r>
              <a:rPr lang="en-US" sz="3300" b="1" dirty="0" err="1" smtClean="0">
                <a:latin typeface="Arial LatArm" pitchFamily="34" charset="0"/>
              </a:rPr>
              <a:t>ßáõï</a:t>
            </a:r>
            <a:r>
              <a:rPr lang="en-US" sz="3300" b="1" dirty="0" smtClean="0">
                <a:latin typeface="Arial LatArm" pitchFamily="34" charset="0"/>
              </a:rPr>
              <a:t>, ù³Ý </a:t>
            </a:r>
            <a:r>
              <a:rPr lang="en-US" sz="3300" b="1" dirty="0" err="1" smtClean="0">
                <a:latin typeface="Arial LatArm" pitchFamily="34" charset="0"/>
              </a:rPr>
              <a:t>ÉÇùÁ</a:t>
            </a:r>
            <a:r>
              <a:rPr lang="en-US" sz="3300" b="1" dirty="0" smtClean="0">
                <a:latin typeface="Arial LatArm" pitchFamily="34" charset="0"/>
              </a:rPr>
              <a:t> ³í³½³ÝÁ ¹³ï³ñÏíáõÙ »ñÏñáñ¹áí:</a:t>
            </a:r>
            <a:endParaRPr lang="ru-RU" sz="33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Documents and Settings\Admin\Рабочий стол\Hamatex ashxatanq\custom-swimming-p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572000" cy="33123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ÈáõÍáõÙ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ª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052737"/>
            <a:ext cx="8280920" cy="2520280"/>
          </a:xfrm>
        </p:spPr>
        <p:txBody>
          <a:bodyPr>
            <a:normAutofit lnSpcReduction="10000"/>
          </a:bodyPr>
          <a:lstStyle/>
          <a:p>
            <a:pPr marL="514350" indent="-514350" algn="just">
              <a:buNone/>
            </a:pPr>
            <a:r>
              <a:rPr lang="en-US" b="1" dirty="0" smtClean="0">
                <a:latin typeface="Arial LatArm" pitchFamily="34" charset="0"/>
              </a:rPr>
              <a:t>	ºÝÃ³¹ñ»Ýù </a:t>
            </a:r>
            <a:r>
              <a:rPr lang="en-US" b="1" dirty="0" err="1" smtClean="0">
                <a:latin typeface="Arial LatArm" pitchFamily="34" charset="0"/>
              </a:rPr>
              <a:t>ÉÇùÁ</a:t>
            </a:r>
            <a:r>
              <a:rPr lang="en-US" b="1" dirty="0" smtClean="0">
                <a:latin typeface="Arial LatArm" pitchFamily="34" charset="0"/>
              </a:rPr>
              <a:t> ³í³½³ÝÁ ¹³ï³ñÏíáõÙ ¿ x Å³ÙáõÙ: </a:t>
            </a:r>
            <a:r>
              <a:rPr lang="en-US" b="1" dirty="0" err="1" smtClean="0">
                <a:latin typeface="Arial LatArm" pitchFamily="34" charset="0"/>
              </a:rPr>
              <a:t>àõñ»ÙÝ</a:t>
            </a:r>
            <a:r>
              <a:rPr lang="en-US" b="1" dirty="0" smtClean="0">
                <a:latin typeface="Arial LatArm" pitchFamily="34" charset="0"/>
              </a:rPr>
              <a:t> ¹³ï³ñÏ ³í³½³ÝÁ </a:t>
            </a:r>
            <a:r>
              <a:rPr lang="en-US" b="1" dirty="0" err="1" smtClean="0">
                <a:latin typeface="Arial LatArm" pitchFamily="34" charset="0"/>
              </a:rPr>
              <a:t>ÉóíáõÙ</a:t>
            </a:r>
            <a:r>
              <a:rPr lang="en-US" b="1" dirty="0" smtClean="0">
                <a:latin typeface="Arial LatArm" pitchFamily="34" charset="0"/>
              </a:rPr>
              <a:t> ¿ x-3 Å³ÙáõÙ: 1 Å³ÙáõÙ Ï¹³ï³ñÏíÇ ³í³½³ÝÇ 1/x Ù³ëÁ ¨ </a:t>
            </a:r>
            <a:r>
              <a:rPr lang="en-US" b="1" dirty="0" err="1" smtClean="0">
                <a:latin typeface="Arial LatArm" pitchFamily="34" charset="0"/>
              </a:rPr>
              <a:t>ÏÉóíÇ</a:t>
            </a:r>
            <a:r>
              <a:rPr lang="en-US" b="1" dirty="0" smtClean="0">
                <a:latin typeface="Arial LatArm" pitchFamily="34" charset="0"/>
              </a:rPr>
              <a:t> 1/(x-3) Ù³ëÁ, 6 Å³ÙáõÙª Ñ³Ù³å³ï³ëË³Ý³µ³ñ 6/x Ù³ëÁ ¨ 6/(x-3)  Ù³ëÁ: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39552" y="3429001"/>
            <a:ext cx="5328592" cy="27363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Arial LatArm" pitchFamily="34" charset="0"/>
              </a:rPr>
              <a:t>	Ð³í³ë³ñáõÙÁ ÏÉÇÝÇª</a:t>
            </a:r>
          </a:p>
          <a:p>
            <a:pPr algn="ctr">
              <a:buNone/>
            </a:pPr>
            <a:r>
              <a:rPr lang="en-US" b="1" dirty="0" smtClean="0">
                <a:latin typeface="Arial LatArm" pitchFamily="34" charset="0"/>
              </a:rPr>
              <a:t>6/(x-3) - 6/x = 1,</a:t>
            </a:r>
          </a:p>
          <a:p>
            <a:pPr>
              <a:buNone/>
            </a:pPr>
            <a:r>
              <a:rPr lang="en-US" b="1" dirty="0" smtClean="0">
                <a:latin typeface="Arial LatArm" pitchFamily="34" charset="0"/>
              </a:rPr>
              <a:t>	</a:t>
            </a:r>
            <a:r>
              <a:rPr lang="en-US" b="1" dirty="0" err="1" smtClean="0">
                <a:latin typeface="Arial LatArm" pitchFamily="34" charset="0"/>
              </a:rPr>
              <a:t>áñï»ÕÇó</a:t>
            </a:r>
            <a:r>
              <a:rPr lang="en-US" b="1" dirty="0" smtClean="0">
                <a:latin typeface="Arial LatArm" pitchFamily="34" charset="0"/>
              </a:rPr>
              <a:t>ª</a:t>
            </a:r>
          </a:p>
          <a:p>
            <a:pPr algn="ctr">
              <a:buNone/>
            </a:pPr>
            <a:r>
              <a:rPr lang="en-US" b="1" dirty="0" smtClean="0">
                <a:latin typeface="Arial LatArm" pitchFamily="34" charset="0"/>
              </a:rPr>
              <a:t>x = 6</a:t>
            </a:r>
          </a:p>
          <a:p>
            <a:pPr algn="r">
              <a:buNone/>
            </a:pPr>
            <a:r>
              <a:rPr lang="en-US" b="1" dirty="0" smtClean="0">
                <a:latin typeface="Arial LatArm" pitchFamily="34" charset="0"/>
              </a:rPr>
              <a:t>ä³ï.ª 6 Å³ÙáõÙ:</a:t>
            </a:r>
            <a:endParaRPr lang="ru-RU" b="1" dirty="0"/>
          </a:p>
        </p:txBody>
      </p:sp>
      <p:pic>
        <p:nvPicPr>
          <p:cNvPr id="1028" name="Picture 4" descr="C:\Documents and Settings\Admin\Рабочий стол\Hamatex ashxatanq\5a21963441c755bdb24212b2b8373c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068960"/>
            <a:ext cx="3284984" cy="32849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²Ù÷á÷áõÙª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Documents and Settings\Admin\Рабочий стол\Hamatex ashxatanq\вопрос-отве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 err="1" smtClean="0">
                <a:latin typeface="Arial LatArm" pitchFamily="34" charset="0"/>
              </a:rPr>
              <a:t>Æ±Ýã</a:t>
            </a:r>
            <a:r>
              <a:rPr lang="en-US" sz="2800" b="1" dirty="0" smtClean="0">
                <a:latin typeface="Arial LatArm" pitchFamily="34" charset="0"/>
              </a:rPr>
              <a:t> </a:t>
            </a:r>
            <a:r>
              <a:rPr lang="en-US" sz="2800" b="1" dirty="0" err="1" smtClean="0">
                <a:latin typeface="Arial LatArm" pitchFamily="34" charset="0"/>
              </a:rPr>
              <a:t>ïÇåÇ</a:t>
            </a:r>
            <a:r>
              <a:rPr lang="en-US" sz="2800" b="1" dirty="0" smtClean="0">
                <a:latin typeface="Arial LatArm" pitchFamily="34" charset="0"/>
              </a:rPr>
              <a:t> ËÝ¹ÇñÝ»ñ </a:t>
            </a:r>
            <a:r>
              <a:rPr lang="en-US" sz="2800" b="1" dirty="0" err="1" smtClean="0">
                <a:latin typeface="Arial LatArm" pitchFamily="34" charset="0"/>
              </a:rPr>
              <a:t>ëá</a:t>
            </a:r>
            <a:r>
              <a:rPr lang="en-US" sz="2800" b="1" dirty="0" smtClean="0">
                <a:latin typeface="Arial LatArm" pitchFamily="34" charset="0"/>
              </a:rPr>
              <a:t>-</a:t>
            </a:r>
          </a:p>
          <a:p>
            <a:pPr algn="just">
              <a:buNone/>
            </a:pPr>
            <a:r>
              <a:rPr lang="en-US" sz="2800" b="1" dirty="0" smtClean="0">
                <a:latin typeface="Arial LatArm" pitchFamily="34" charset="0"/>
              </a:rPr>
              <a:t>	</a:t>
            </a:r>
            <a:r>
              <a:rPr lang="en-US" sz="2800" b="1" dirty="0" err="1" smtClean="0">
                <a:latin typeface="Arial LatArm" pitchFamily="34" charset="0"/>
              </a:rPr>
              <a:t>íáñ»óÇÝù</a:t>
            </a:r>
            <a:r>
              <a:rPr lang="en-US" sz="2800" b="1" dirty="0" smtClean="0">
                <a:latin typeface="Arial LatArm" pitchFamily="34" charset="0"/>
              </a:rPr>
              <a:t> </a:t>
            </a:r>
            <a:r>
              <a:rPr lang="en-US" sz="2800" b="1" dirty="0" err="1" smtClean="0">
                <a:latin typeface="Arial LatArm" pitchFamily="34" charset="0"/>
              </a:rPr>
              <a:t>ÉáõÍ»É</a:t>
            </a:r>
            <a:r>
              <a:rPr lang="en-US" sz="2800" b="1" dirty="0" smtClean="0">
                <a:latin typeface="Arial LatArm" pitchFamily="34" charset="0"/>
              </a:rPr>
              <a:t>:</a:t>
            </a:r>
          </a:p>
          <a:p>
            <a:pPr algn="just"/>
            <a:r>
              <a:rPr lang="en-US" sz="2800" b="1" dirty="0" err="1" smtClean="0">
                <a:latin typeface="Arial LatArm" pitchFamily="34" charset="0"/>
              </a:rPr>
              <a:t>à±ñ</a:t>
            </a:r>
            <a:r>
              <a:rPr lang="en-US" sz="2800" b="1" dirty="0" smtClean="0">
                <a:latin typeface="Arial LatArm" pitchFamily="34" charset="0"/>
              </a:rPr>
              <a:t> µÝ³Ï³Ý </a:t>
            </a:r>
            <a:r>
              <a:rPr lang="en-US" sz="2800" b="1" dirty="0" err="1" smtClean="0">
                <a:latin typeface="Arial LatArm" pitchFamily="34" charset="0"/>
              </a:rPr>
              <a:t>Ãíáí</a:t>
            </a:r>
            <a:r>
              <a:rPr lang="en-US" sz="2800" b="1" dirty="0" smtClean="0">
                <a:latin typeface="Arial LatArm" pitchFamily="34" charset="0"/>
              </a:rPr>
              <a:t> »</a:t>
            </a:r>
            <a:r>
              <a:rPr lang="en-US" sz="2800" b="1" dirty="0" err="1" smtClean="0">
                <a:latin typeface="Arial LatArm" pitchFamily="34" charset="0"/>
              </a:rPr>
              <a:t>Ýù</a:t>
            </a:r>
            <a:r>
              <a:rPr lang="en-US" sz="2800" b="1" dirty="0" smtClean="0">
                <a:latin typeface="Arial LatArm" pitchFamily="34" charset="0"/>
              </a:rPr>
              <a:t> Ýß³Ý³ÏáõÙ ³ÙµáÕç ³ßË³ï³ÝùÁ: </a:t>
            </a:r>
          </a:p>
          <a:p>
            <a:pPr algn="just"/>
            <a:r>
              <a:rPr lang="en-US" sz="2800" b="1" dirty="0" err="1" smtClean="0">
                <a:latin typeface="Arial LatArm" pitchFamily="34" charset="0"/>
              </a:rPr>
              <a:t>ÆÝãå</a:t>
            </a:r>
            <a:r>
              <a:rPr lang="en-US" sz="2800" b="1" dirty="0" smtClean="0">
                <a:latin typeface="Arial LatArm" pitchFamily="34" charset="0"/>
              </a:rPr>
              <a:t>»±ë »</a:t>
            </a:r>
            <a:r>
              <a:rPr lang="en-US" sz="2800" b="1" dirty="0" err="1" smtClean="0">
                <a:latin typeface="Arial LatArm" pitchFamily="34" charset="0"/>
              </a:rPr>
              <a:t>Ýù</a:t>
            </a:r>
            <a:r>
              <a:rPr lang="en-US" sz="2800" b="1" dirty="0" smtClean="0">
                <a:latin typeface="Arial LatArm" pitchFamily="34" charset="0"/>
              </a:rPr>
              <a:t> Ñ³ßíáõÙ ÙÇ³íáñ Å³Ù³Ý³ÏáõÙ Ï³ï³ñí³Í ³ßË³ï³ÝùÁ:</a:t>
            </a:r>
          </a:p>
          <a:p>
            <a:pPr algn="just"/>
            <a:r>
              <a:rPr lang="en-US" sz="2800" b="1" dirty="0" err="1" smtClean="0">
                <a:latin typeface="Arial LatArm" pitchFamily="34" charset="0"/>
              </a:rPr>
              <a:t>ÆÝãå</a:t>
            </a:r>
            <a:r>
              <a:rPr lang="en-US" sz="2800" b="1" dirty="0" smtClean="0">
                <a:latin typeface="Arial LatArm" pitchFamily="34" charset="0"/>
              </a:rPr>
              <a:t>»±ë »</a:t>
            </a:r>
            <a:r>
              <a:rPr lang="en-US" sz="2800" b="1" dirty="0" err="1" smtClean="0">
                <a:latin typeface="Arial LatArm" pitchFamily="34" charset="0"/>
              </a:rPr>
              <a:t>Ýù</a:t>
            </a:r>
            <a:r>
              <a:rPr lang="en-US" sz="2800" b="1" dirty="0" smtClean="0">
                <a:latin typeface="Arial LatArm" pitchFamily="34" charset="0"/>
              </a:rPr>
              <a:t> Ñ³ßíáõÙ ³ÙµáÕç ³ßË³ï³ÝùÇ Ï³ï³ñÙ³Ý íñ³ Í³Ëëí³Í Å³Ù³Ý³ÏÁ:</a:t>
            </a:r>
          </a:p>
          <a:p>
            <a:pPr algn="just"/>
            <a:r>
              <a:rPr lang="en-US" sz="2800" b="1" dirty="0" smtClean="0">
                <a:latin typeface="Arial LatArm" pitchFamily="34" charset="0"/>
              </a:rPr>
              <a:t>Þ³ñáõÝ³Ï»ù </a:t>
            </a:r>
            <a:r>
              <a:rPr lang="en-US" sz="2800" b="1" dirty="0" err="1" smtClean="0">
                <a:latin typeface="Arial LatArm" pitchFamily="34" charset="0"/>
              </a:rPr>
              <a:t>ÙÇïùÁ</a:t>
            </a:r>
            <a:r>
              <a:rPr lang="en-US" sz="2800" b="1" dirty="0" smtClean="0">
                <a:latin typeface="Arial LatArm" pitchFamily="34" charset="0"/>
              </a:rPr>
              <a:t>. §²Ûë ¹³ëÇÝ »ë </a:t>
            </a:r>
            <a:r>
              <a:rPr lang="en-US" sz="2800" b="1" dirty="0" err="1" smtClean="0">
                <a:latin typeface="Arial LatArm" pitchFamily="34" charset="0"/>
              </a:rPr>
              <a:t>ëáíáñ»óÇ</a:t>
            </a:r>
            <a:r>
              <a:rPr lang="en-US" sz="2800" b="1" dirty="0" smtClean="0">
                <a:latin typeface="Arial LatArm" pitchFamily="34" charset="0"/>
              </a:rPr>
              <a:t>...¦:</a:t>
            </a:r>
          </a:p>
          <a:p>
            <a:pPr>
              <a:buNone/>
            </a:pPr>
            <a:endParaRPr lang="ru-RU" sz="2800" b="1" dirty="0"/>
          </a:p>
        </p:txBody>
      </p:sp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7704856" cy="47308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smtClean="0">
                <a:latin typeface="Arial LatArm" pitchFamily="34" charset="0"/>
              </a:rPr>
              <a:t>	</a:t>
            </a:r>
            <a:r>
              <a:rPr lang="en-US" b="1" dirty="0" err="1" smtClean="0">
                <a:latin typeface="Arial LatArm" pitchFamily="34" charset="0"/>
              </a:rPr>
              <a:t>ú·ïí»Éáí</a:t>
            </a:r>
            <a:r>
              <a:rPr lang="en-US" b="1" dirty="0" smtClean="0">
                <a:latin typeface="Arial LatArm" pitchFamily="34" charset="0"/>
              </a:rPr>
              <a:t> ëï³ó³Í ·</a:t>
            </a:r>
            <a:r>
              <a:rPr lang="en-US" b="1" dirty="0" err="1" smtClean="0">
                <a:latin typeface="Arial LatArm" pitchFamily="34" charset="0"/>
              </a:rPr>
              <a:t>Çï»ÉÇùÝ»ñÇó</a:t>
            </a:r>
            <a:r>
              <a:rPr lang="en-US" b="1" dirty="0" smtClean="0">
                <a:latin typeface="Arial LatArm" pitchFamily="34" charset="0"/>
              </a:rPr>
              <a:t>ª Ï³ñáÕ »</a:t>
            </a:r>
            <a:r>
              <a:rPr lang="en-US" b="1" dirty="0" err="1" smtClean="0">
                <a:latin typeface="Arial LatArm" pitchFamily="34" charset="0"/>
              </a:rPr>
              <a:t>Ýù</a:t>
            </a:r>
            <a:r>
              <a:rPr lang="en-US" b="1" dirty="0" smtClean="0">
                <a:latin typeface="Arial LatArm" pitchFamily="34" charset="0"/>
              </a:rPr>
              <a:t> </a:t>
            </a:r>
            <a:r>
              <a:rPr lang="en-US" b="1" dirty="0" err="1" smtClean="0">
                <a:latin typeface="Arial LatArm" pitchFamily="34" charset="0"/>
              </a:rPr>
              <a:t>ÉáõÍ»É</a:t>
            </a:r>
            <a:r>
              <a:rPr lang="en-US" b="1" smtClean="0">
                <a:latin typeface="Arial LatArm" pitchFamily="34" charset="0"/>
              </a:rPr>
              <a:t> Ñ»ï¨Û³É </a:t>
            </a:r>
            <a:r>
              <a:rPr lang="en-US" b="1" dirty="0" smtClean="0">
                <a:latin typeface="Arial LatArm" pitchFamily="34" charset="0"/>
              </a:rPr>
              <a:t>³é³ç³¹ñ³ÝùÝ»ñÁ. </a:t>
            </a:r>
            <a:endParaRPr lang="ru-RU" b="1" dirty="0"/>
          </a:p>
        </p:txBody>
      </p:sp>
      <p:pic>
        <p:nvPicPr>
          <p:cNvPr id="3074" name="Picture 2" descr="C:\Documents and Settings\Admin\Рабочий стол\Hamatex ashxatanq\0.27503606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633" y="2951857"/>
            <a:ext cx="6970751" cy="29974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692696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Տնային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 ³ßË³ï³Ýù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ÊÝ¹Çñ 4</a:t>
            </a:r>
            <a:endParaRPr lang="ru-RU" sz="4000" dirty="0"/>
          </a:p>
        </p:txBody>
      </p:sp>
      <p:pic>
        <p:nvPicPr>
          <p:cNvPr id="4100" name="Picture 4" descr="C:\Documents and Settings\Admin\Рабочий стол\Hamatex ashxatanq\gloriya_dgins_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341" y="1412776"/>
            <a:ext cx="4061659" cy="39498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148064" cy="46413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smtClean="0">
                <a:latin typeface="Arial LatArm" pitchFamily="34" charset="0"/>
              </a:rPr>
              <a:t>	º</a:t>
            </a:r>
            <a:r>
              <a:rPr lang="en-US" sz="2800" b="1" dirty="0" err="1" smtClean="0">
                <a:latin typeface="Arial LatArm" pitchFamily="34" charset="0"/>
              </a:rPr>
              <a:t>ñÏáõ</a:t>
            </a:r>
            <a:r>
              <a:rPr lang="en-US" sz="2800" b="1" dirty="0" smtClean="0">
                <a:latin typeface="Arial LatArm" pitchFamily="34" charset="0"/>
              </a:rPr>
              <a:t> µ³ÝíáñáõÑÇ, ÙÇ³ëÇÝ ³ßË³ï»Éáí, Ï³ñáÕ »Ý ³ßË³ï³ÝùÁ Ï³ï³ñ»É 12 </a:t>
            </a:r>
            <a:r>
              <a:rPr lang="en-US" sz="2800" b="1" dirty="0" err="1" smtClean="0">
                <a:latin typeface="Arial LatArm" pitchFamily="34" charset="0"/>
              </a:rPr>
              <a:t>ûñáõÙ</a:t>
            </a:r>
            <a:r>
              <a:rPr lang="en-US" sz="2800" b="1" dirty="0" smtClean="0">
                <a:latin typeface="Arial LatArm" pitchFamily="34" charset="0"/>
              </a:rPr>
              <a:t>: ø³ÝÇ± </a:t>
            </a:r>
            <a:r>
              <a:rPr lang="en-US" sz="2800" b="1" dirty="0" err="1" smtClean="0">
                <a:latin typeface="Arial LatArm" pitchFamily="34" charset="0"/>
              </a:rPr>
              <a:t>ûñáõÙ</a:t>
            </a:r>
            <a:r>
              <a:rPr lang="en-US" sz="2800" b="1" dirty="0" smtClean="0">
                <a:latin typeface="Arial LatArm" pitchFamily="34" charset="0"/>
              </a:rPr>
              <a:t> ³Û¹ ³ßË³ï³ÝùÁ ÏÏ³ï³ñÇ Ýñ³ÝóÇó ³é³çÇÝÁ, »Ã» »ñÏñáñ¹Ý ³ÛÝ Ï³ï³ñáõÙ ¿ 18 </a:t>
            </a:r>
            <a:r>
              <a:rPr lang="en-US" sz="2800" b="1" dirty="0" err="1" smtClean="0">
                <a:latin typeface="Arial LatArm" pitchFamily="34" charset="0"/>
              </a:rPr>
              <a:t>ûñáõÙ</a:t>
            </a:r>
            <a:r>
              <a:rPr lang="en-US" sz="2800" b="1" dirty="0" smtClean="0">
                <a:latin typeface="Arial LatArm" pitchFamily="34" charset="0"/>
              </a:rPr>
              <a:t>:</a:t>
            </a:r>
            <a:endParaRPr lang="ru-RU" sz="2800" b="1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3872"/>
            <a:ext cx="385192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ÊÝ¹Çñ 5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3140968"/>
            <a:ext cx="8280920" cy="31683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latin typeface="Arial LatArm" pitchFamily="34" charset="0"/>
              </a:rPr>
              <a:t>	æñ³í³½³ÝÇ </a:t>
            </a:r>
            <a:r>
              <a:rPr lang="en-US" b="1" dirty="0" err="1" smtClean="0">
                <a:latin typeface="Arial LatArm" pitchFamily="34" charset="0"/>
              </a:rPr>
              <a:t>Ù»ç</a:t>
            </a:r>
            <a:r>
              <a:rPr lang="en-US" b="1" dirty="0" smtClean="0">
                <a:latin typeface="Arial LatArm" pitchFamily="34" charset="0"/>
              </a:rPr>
              <a:t> </a:t>
            </a:r>
            <a:r>
              <a:rPr lang="en-US" b="1" dirty="0" err="1" smtClean="0">
                <a:latin typeface="Arial LatArm" pitchFamily="34" charset="0"/>
              </a:rPr>
              <a:t>çáõñ</a:t>
            </a:r>
            <a:r>
              <a:rPr lang="en-US" b="1" dirty="0" smtClean="0">
                <a:latin typeface="Arial LatArm" pitchFamily="34" charset="0"/>
              </a:rPr>
              <a:t> ¿ </a:t>
            </a:r>
            <a:r>
              <a:rPr lang="en-US" b="1" dirty="0" err="1" smtClean="0">
                <a:latin typeface="Arial LatArm" pitchFamily="34" charset="0"/>
              </a:rPr>
              <a:t>ÉóíáõÙ</a:t>
            </a:r>
            <a:r>
              <a:rPr lang="en-US" b="1" dirty="0" smtClean="0">
                <a:latin typeface="Arial LatArm" pitchFamily="34" charset="0"/>
              </a:rPr>
              <a:t> 4 ËáÕáí³ÏÇó: ²é³çÇÝÝ ³ÛÝ </a:t>
            </a:r>
            <a:r>
              <a:rPr lang="en-US" b="1" dirty="0" err="1" smtClean="0">
                <a:latin typeface="Arial LatArm" pitchFamily="34" charset="0"/>
              </a:rPr>
              <a:t>ÉóÝáõÙ</a:t>
            </a:r>
            <a:r>
              <a:rPr lang="en-US" b="1" dirty="0" smtClean="0">
                <a:latin typeface="Arial LatArm" pitchFamily="34" charset="0"/>
              </a:rPr>
              <a:t> ¿ Ù»Ï </a:t>
            </a:r>
            <a:r>
              <a:rPr lang="en-US" b="1" dirty="0" err="1" smtClean="0">
                <a:latin typeface="Arial LatArm" pitchFamily="34" charset="0"/>
              </a:rPr>
              <a:t>ûñáõÙ</a:t>
            </a:r>
            <a:r>
              <a:rPr lang="en-US" b="1" dirty="0" smtClean="0">
                <a:latin typeface="Arial LatArm" pitchFamily="34" charset="0"/>
              </a:rPr>
              <a:t>, »ñÏñáñ¹Áª »</a:t>
            </a:r>
            <a:r>
              <a:rPr lang="en-US" b="1" dirty="0" err="1" smtClean="0">
                <a:latin typeface="Arial LatArm" pitchFamily="34" charset="0"/>
              </a:rPr>
              <a:t>ñÏáõ</a:t>
            </a:r>
            <a:r>
              <a:rPr lang="en-US" b="1" dirty="0" smtClean="0">
                <a:latin typeface="Arial LatArm" pitchFamily="34" charset="0"/>
              </a:rPr>
              <a:t> </a:t>
            </a:r>
            <a:r>
              <a:rPr lang="en-US" b="1" dirty="0" err="1" smtClean="0">
                <a:latin typeface="Arial LatArm" pitchFamily="34" charset="0"/>
              </a:rPr>
              <a:t>ûñáõÙ</a:t>
            </a:r>
            <a:r>
              <a:rPr lang="en-US" b="1" dirty="0" smtClean="0">
                <a:latin typeface="Arial LatArm" pitchFamily="34" charset="0"/>
              </a:rPr>
              <a:t>, »ññáñ¹Á »</a:t>
            </a:r>
            <a:r>
              <a:rPr lang="en-US" b="1" dirty="0" err="1" smtClean="0">
                <a:latin typeface="Arial LatArm" pitchFamily="34" charset="0"/>
              </a:rPr>
              <a:t>ñ»ù</a:t>
            </a:r>
            <a:r>
              <a:rPr lang="en-US" b="1" dirty="0" smtClean="0">
                <a:latin typeface="Arial LatArm" pitchFamily="34" charset="0"/>
              </a:rPr>
              <a:t> </a:t>
            </a:r>
            <a:r>
              <a:rPr lang="en-US" b="1" dirty="0" err="1" smtClean="0">
                <a:latin typeface="Arial LatArm" pitchFamily="34" charset="0"/>
              </a:rPr>
              <a:t>ûñáõÙ</a:t>
            </a:r>
            <a:r>
              <a:rPr lang="en-US" b="1" dirty="0" smtClean="0">
                <a:latin typeface="Arial LatArm" pitchFamily="34" charset="0"/>
              </a:rPr>
              <a:t>, </a:t>
            </a:r>
            <a:r>
              <a:rPr lang="en-US" b="1" dirty="0" err="1" smtClean="0">
                <a:latin typeface="Arial LatArm" pitchFamily="34" charset="0"/>
              </a:rPr>
              <a:t>ÇëÏ</a:t>
            </a:r>
            <a:r>
              <a:rPr lang="en-US" b="1" dirty="0" smtClean="0">
                <a:latin typeface="Arial LatArm" pitchFamily="34" charset="0"/>
              </a:rPr>
              <a:t> ãáññáñ¹Áª </a:t>
            </a:r>
            <a:r>
              <a:rPr lang="en-US" b="1" dirty="0" err="1" smtClean="0">
                <a:latin typeface="Arial LatArm" pitchFamily="34" charset="0"/>
              </a:rPr>
              <a:t>ãáñë</a:t>
            </a:r>
            <a:r>
              <a:rPr lang="en-US" b="1" dirty="0" smtClean="0">
                <a:latin typeface="Arial LatArm" pitchFamily="34" charset="0"/>
              </a:rPr>
              <a:t> </a:t>
            </a:r>
            <a:r>
              <a:rPr lang="en-US" b="1" dirty="0" err="1" smtClean="0">
                <a:latin typeface="Arial LatArm" pitchFamily="34" charset="0"/>
              </a:rPr>
              <a:t>ûñáõÙ</a:t>
            </a:r>
            <a:r>
              <a:rPr lang="en-US" b="1" dirty="0" smtClean="0">
                <a:latin typeface="Arial LatArm" pitchFamily="34" charset="0"/>
              </a:rPr>
              <a:t>: àñù³±Ý Å³Ù³Ý³ÏáõÙ </a:t>
            </a:r>
            <a:r>
              <a:rPr lang="en-US" b="1" dirty="0" err="1" smtClean="0">
                <a:latin typeface="Arial LatArm" pitchFamily="34" charset="0"/>
              </a:rPr>
              <a:t>ÏÉóíÇ</a:t>
            </a:r>
            <a:r>
              <a:rPr lang="en-US" b="1" dirty="0" smtClean="0">
                <a:latin typeface="Arial LatArm" pitchFamily="34" charset="0"/>
              </a:rPr>
              <a:t> çñ³í³½³ÝÁ, »Ã» µ</a:t>
            </a:r>
            <a:r>
              <a:rPr lang="en-US" b="1" dirty="0" err="1" smtClean="0">
                <a:latin typeface="Arial LatArm" pitchFamily="34" charset="0"/>
              </a:rPr>
              <a:t>áÉáñ</a:t>
            </a:r>
            <a:r>
              <a:rPr lang="en-US" b="1" dirty="0" smtClean="0">
                <a:latin typeface="Arial LatArm" pitchFamily="34" charset="0"/>
              </a:rPr>
              <a:t> </a:t>
            </a:r>
            <a:r>
              <a:rPr lang="en-US" b="1" dirty="0" err="1" smtClean="0">
                <a:latin typeface="Arial LatArm" pitchFamily="34" charset="0"/>
              </a:rPr>
              <a:t>ãáñë</a:t>
            </a:r>
            <a:r>
              <a:rPr lang="en-US" b="1" dirty="0" smtClean="0">
                <a:latin typeface="Arial LatArm" pitchFamily="34" charset="0"/>
              </a:rPr>
              <a:t> ËáÕáí³ÏÝ»ñÁ µ³ó»Ý ÙÇ³Å³Ù³Ý³Ï:</a:t>
            </a:r>
          </a:p>
        </p:txBody>
      </p:sp>
      <p:pic>
        <p:nvPicPr>
          <p:cNvPr id="2050" name="Picture 2" descr="C:\Documents and Settings\Admin\Рабочий стол\Hamatex ashxatanq\above-ground-swimming-pool-with-foun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8640"/>
            <a:ext cx="5580112" cy="30019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´áí³Ý¹³ÏáõÃÛáõÝ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12776"/>
            <a:ext cx="7715304" cy="4730868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b="1" dirty="0" smtClean="0">
                <a:latin typeface="Arial LatArm" pitchFamily="34" charset="0"/>
              </a:rPr>
              <a:t>ÊÝ¹Çñ 1</a:t>
            </a:r>
          </a:p>
          <a:p>
            <a:pPr marL="514350" indent="-514350"/>
            <a:r>
              <a:rPr lang="en-US" sz="2800" b="1" dirty="0" smtClean="0">
                <a:latin typeface="Arial LatArm" pitchFamily="34" charset="0"/>
              </a:rPr>
              <a:t>î»ùëï³ÛÇÝ ËÝ¹ÇñÝ»ñÇ ÉáõÍÙ³Ý ÷</a:t>
            </a:r>
            <a:r>
              <a:rPr lang="en-US" sz="2800" b="1" dirty="0" err="1" smtClean="0">
                <a:latin typeface="Arial LatArm" pitchFamily="34" charset="0"/>
              </a:rPr>
              <a:t>áõÉ»ñÁ</a:t>
            </a:r>
            <a:endParaRPr lang="en-US" sz="2800" b="1" dirty="0" smtClean="0">
              <a:latin typeface="Arial LatArm" pitchFamily="34" charset="0"/>
            </a:endParaRPr>
          </a:p>
          <a:p>
            <a:pPr marL="514350" indent="-514350"/>
            <a:r>
              <a:rPr lang="en-US" sz="2800" b="1" dirty="0" smtClean="0">
                <a:latin typeface="Arial LatArm" pitchFamily="34" charset="0"/>
              </a:rPr>
              <a:t>ÊÝ¹Çñ 2</a:t>
            </a:r>
          </a:p>
          <a:p>
            <a:pPr marL="514350" indent="-514350"/>
            <a:r>
              <a:rPr lang="en-US" sz="2800" b="1" dirty="0" smtClean="0">
                <a:latin typeface="Arial LatArm" pitchFamily="34" charset="0"/>
              </a:rPr>
              <a:t>ÊÝ¹Çñ 3</a:t>
            </a:r>
          </a:p>
          <a:p>
            <a:pPr marL="514350" indent="-514350"/>
            <a:r>
              <a:rPr lang="en-US" sz="2800" b="1" dirty="0" smtClean="0">
                <a:latin typeface="Arial LatArm" pitchFamily="34" charset="0"/>
              </a:rPr>
              <a:t>²Ù÷á÷áõÙ</a:t>
            </a:r>
          </a:p>
          <a:p>
            <a:pPr marL="514350" indent="-514350"/>
            <a:r>
              <a:rPr lang="en-US" sz="2800" b="1" dirty="0" smtClean="0">
                <a:latin typeface="Arial LatArm" pitchFamily="34" charset="0"/>
              </a:rPr>
              <a:t>ÊÝ¹Çñ 4</a:t>
            </a:r>
          </a:p>
          <a:p>
            <a:pPr marL="514350" indent="-514350"/>
            <a:r>
              <a:rPr lang="en-US" sz="2800" b="1" dirty="0" smtClean="0">
                <a:latin typeface="Arial LatArm" pitchFamily="34" charset="0"/>
              </a:rPr>
              <a:t>ÊÝ¹Çñ 5</a:t>
            </a:r>
          </a:p>
          <a:p>
            <a:pPr marL="514350" indent="-514350"/>
            <a:endParaRPr lang="en-US" sz="2800" b="1" dirty="0" smtClean="0">
              <a:latin typeface="Arial LatArm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2915816" y="1556792"/>
            <a:ext cx="576064" cy="288032"/>
          </a:xfrm>
          <a:prstGeom prst="rightArrow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172400" y="2060848"/>
            <a:ext cx="576064" cy="288032"/>
          </a:xfrm>
          <a:prstGeom prst="rightArrow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2915816" y="3068960"/>
            <a:ext cx="576064" cy="288032"/>
          </a:xfrm>
          <a:prstGeom prst="rightArrow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Admin\Рабочий стол\Hamatex ashxatanq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677" y="2636912"/>
            <a:ext cx="3125683" cy="3105398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2915816" y="2564904"/>
            <a:ext cx="576064" cy="288032"/>
          </a:xfrm>
          <a:prstGeom prst="rightArrow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2915816" y="4077072"/>
            <a:ext cx="576064" cy="288032"/>
          </a:xfrm>
          <a:prstGeom prst="rightArrow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2915816" y="4581128"/>
            <a:ext cx="576064" cy="288032"/>
          </a:xfrm>
          <a:prstGeom prst="rightArrow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3347864" y="3573016"/>
            <a:ext cx="576064" cy="288032"/>
          </a:xfrm>
          <a:prstGeom prst="rightArrow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ÊÝ¹Çñ 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8712968" cy="24482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latin typeface="Arial LatArm" pitchFamily="34" charset="0"/>
              </a:rPr>
              <a:t>   </a:t>
            </a:r>
            <a:r>
              <a:rPr lang="en-US" sz="2800" b="1" dirty="0" smtClean="0">
                <a:latin typeface="Arial LatArm" pitchFamily="34" charset="0"/>
              </a:rPr>
              <a:t>ÐÇÝ·»ñáñ¹ ¹³ë³ñ³ÝóÇ ¶¨</a:t>
            </a:r>
            <a:r>
              <a:rPr lang="en-US" sz="2800" b="1" dirty="0" err="1" smtClean="0">
                <a:latin typeface="Arial LatArm" pitchFamily="34" charset="0"/>
              </a:rPr>
              <a:t>áñ·Á</a:t>
            </a:r>
            <a:r>
              <a:rPr lang="en-US" sz="2800" b="1" dirty="0" smtClean="0">
                <a:latin typeface="Arial LatArm" pitchFamily="34" charset="0"/>
              </a:rPr>
              <a:t> Ï³½Ù»ó Ñ»ï¨Û³É ËÝ¹ÇñÁ. §²ñ¨ÇÏÁ </a:t>
            </a:r>
            <a:r>
              <a:rPr lang="en-US" sz="2800" b="1" dirty="0" err="1" smtClean="0">
                <a:latin typeface="Arial LatArm" pitchFamily="34" charset="0"/>
              </a:rPr>
              <a:t>ÑáÕÁ</a:t>
            </a:r>
            <a:r>
              <a:rPr lang="en-US" sz="2800" b="1" dirty="0" smtClean="0">
                <a:latin typeface="Arial LatArm" pitchFamily="34" charset="0"/>
              </a:rPr>
              <a:t> ÷</a:t>
            </a:r>
            <a:r>
              <a:rPr lang="en-US" sz="2800" b="1" dirty="0" err="1" smtClean="0">
                <a:latin typeface="Arial LatArm" pitchFamily="34" charset="0"/>
              </a:rPr>
              <a:t>Ëñ»óÝáõÙ</a:t>
            </a:r>
            <a:r>
              <a:rPr lang="en-US" sz="2800" b="1" dirty="0" smtClean="0">
                <a:latin typeface="Arial LatArm" pitchFamily="34" charset="0"/>
              </a:rPr>
              <a:t> ¿ 30ñ.-áõÙ, </a:t>
            </a:r>
            <a:r>
              <a:rPr lang="en-US" sz="2800" b="1" dirty="0" err="1" smtClean="0">
                <a:latin typeface="Arial LatArm" pitchFamily="34" charset="0"/>
              </a:rPr>
              <a:t>ÇëÏ</a:t>
            </a:r>
            <a:r>
              <a:rPr lang="en-US" sz="2800" b="1" dirty="0" smtClean="0">
                <a:latin typeface="Arial LatArm" pitchFamily="34" charset="0"/>
              </a:rPr>
              <a:t> </a:t>
            </a:r>
            <a:r>
              <a:rPr lang="en-US" sz="2800" b="1" dirty="0" err="1" smtClean="0">
                <a:latin typeface="Arial LatArm" pitchFamily="34" charset="0"/>
              </a:rPr>
              <a:t>È¨áÝÁ</a:t>
            </a:r>
            <a:r>
              <a:rPr lang="en-US" sz="2800" b="1" dirty="0" smtClean="0">
                <a:latin typeface="Arial LatArm" pitchFamily="34" charset="0"/>
              </a:rPr>
              <a:t>ª 20ñ.-áõÙ: ØÇ³ëÇÝ ³ßË³ï»Éáíª áñù³±Ý Å³Ù³Ý³ÏáõÙ Ýñ³Ýù Ï³í³ñï»Ý ·</a:t>
            </a:r>
            <a:r>
              <a:rPr lang="en-US" sz="2800" b="1" dirty="0" err="1" smtClean="0">
                <a:latin typeface="Arial LatArm" pitchFamily="34" charset="0"/>
              </a:rPr>
              <a:t>áñÍÁ</a:t>
            </a:r>
            <a:r>
              <a:rPr lang="en-US" sz="2800" b="1" dirty="0" smtClean="0">
                <a:latin typeface="Arial LatArm" pitchFamily="34" charset="0"/>
              </a:rPr>
              <a:t>¦:</a:t>
            </a:r>
            <a:endParaRPr lang="ru-RU" sz="2800" b="1" dirty="0"/>
          </a:p>
        </p:txBody>
      </p:sp>
      <p:pic>
        <p:nvPicPr>
          <p:cNvPr id="2050" name="Picture 2" descr="C:\Documents and Settings\Admin\Рабочий стол\Hamatex ashxatanq\34ab41a702a251ec556ef970383f20db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419" y="3154387"/>
            <a:ext cx="4955853" cy="32269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Hamatex ashxatanq\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0888"/>
            <a:ext cx="4163492" cy="422107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07504" y="3284984"/>
            <a:ext cx="4860032" cy="230425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b="1" dirty="0" smtClean="0">
                <a:latin typeface="Arial LatArm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 LatArm" pitchFamily="34" charset="0"/>
              </a:rPr>
              <a:t>º½ñ³Ï³óáõÃÛáõÝ</a:t>
            </a:r>
            <a:r>
              <a:rPr lang="en-US" b="1" dirty="0" smtClean="0">
                <a:latin typeface="Arial LatArm" pitchFamily="34" charset="0"/>
              </a:rPr>
              <a:t>ª Ñ³Ù³ï»Õ ³ßË³ï»Éáõ ¹»åùáõÙ ³í»ÉÇ </a:t>
            </a:r>
            <a:r>
              <a:rPr lang="en-US" b="1" dirty="0" err="1" smtClean="0">
                <a:latin typeface="Arial LatArm" pitchFamily="34" charset="0"/>
              </a:rPr>
              <a:t>ùÇã</a:t>
            </a:r>
            <a:r>
              <a:rPr lang="en-US" b="1" dirty="0" smtClean="0">
                <a:latin typeface="Arial LatArm" pitchFamily="34" charset="0"/>
              </a:rPr>
              <a:t> Å³Ù³Ý³Ï Ïå³Ñ³ÝçíÇ, ³ÛëÇÝùÝª ¶¨</a:t>
            </a:r>
            <a:r>
              <a:rPr lang="en-US" b="1" dirty="0" err="1" smtClean="0">
                <a:latin typeface="Arial LatArm" pitchFamily="34" charset="0"/>
              </a:rPr>
              <a:t>áñ·Á</a:t>
            </a:r>
            <a:r>
              <a:rPr lang="en-US" b="1" dirty="0" smtClean="0">
                <a:latin typeface="Arial LatArm" pitchFamily="34" charset="0"/>
              </a:rPr>
              <a:t> ËÝ¹ÇñÁ </a:t>
            </a:r>
            <a:r>
              <a:rPr lang="en-US" b="1" dirty="0" smtClean="0">
                <a:solidFill>
                  <a:srgbClr val="FF0000"/>
                </a:solidFill>
                <a:latin typeface="Arial LatArm" pitchFamily="34" charset="0"/>
              </a:rPr>
              <a:t>ëË³É</a:t>
            </a:r>
            <a:r>
              <a:rPr lang="en-US" b="1" dirty="0" smtClean="0">
                <a:latin typeface="Arial LatArm" pitchFamily="34" charset="0"/>
              </a:rPr>
              <a:t> ¿ </a:t>
            </a:r>
            <a:r>
              <a:rPr lang="en-US" b="1" dirty="0" err="1" smtClean="0">
                <a:latin typeface="Arial LatArm" pitchFamily="34" charset="0"/>
              </a:rPr>
              <a:t>ÉáõÍ»É</a:t>
            </a:r>
            <a:r>
              <a:rPr lang="en-US" b="1" dirty="0" smtClean="0">
                <a:latin typeface="Arial LatArm" pitchFamily="34" charset="0"/>
              </a:rPr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8208912" cy="216023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dirty="0" smtClean="0">
                <a:latin typeface="Arial LatArm" pitchFamily="34" charset="0"/>
              </a:rPr>
              <a:t>	  ¶¨</a:t>
            </a:r>
            <a:r>
              <a:rPr lang="en-US" sz="2800" b="1" dirty="0" err="1" smtClean="0">
                <a:latin typeface="Arial LatArm" pitchFamily="34" charset="0"/>
              </a:rPr>
              <a:t>áñ·Á</a:t>
            </a:r>
            <a:r>
              <a:rPr lang="en-US" sz="2800" b="1" dirty="0" smtClean="0">
                <a:latin typeface="Arial LatArm" pitchFamily="34" charset="0"/>
              </a:rPr>
              <a:t> ËÝ¹ÇñÁ </a:t>
            </a:r>
            <a:r>
              <a:rPr lang="en-US" sz="2800" b="1" dirty="0" err="1" smtClean="0">
                <a:latin typeface="Arial LatArm" pitchFamily="34" charset="0"/>
              </a:rPr>
              <a:t>ÉáõÍ»ó</a:t>
            </a:r>
            <a:r>
              <a:rPr lang="en-US" sz="2800" b="1" dirty="0" smtClean="0">
                <a:latin typeface="Arial LatArm" pitchFamily="34" charset="0"/>
              </a:rPr>
              <a:t> Ñ»ï¨Û³É </a:t>
            </a:r>
            <a:r>
              <a:rPr lang="en-US" sz="2800" b="1" dirty="0" err="1" smtClean="0">
                <a:latin typeface="Arial LatArm" pitchFamily="34" charset="0"/>
              </a:rPr>
              <a:t>Ï»ñå</a:t>
            </a:r>
            <a:r>
              <a:rPr lang="en-US" sz="2800" b="1" dirty="0" smtClean="0">
                <a:latin typeface="Arial LatArm" pitchFamily="34" charset="0"/>
              </a:rPr>
              <a:t>ª 		</a:t>
            </a:r>
            <a:r>
              <a:rPr lang="en-US" b="1" dirty="0" smtClean="0">
                <a:latin typeface="Arial LatArm" pitchFamily="34" charset="0"/>
              </a:rPr>
              <a:t>   </a:t>
            </a:r>
            <a:r>
              <a:rPr lang="en-US" sz="2800" b="1" dirty="0" smtClean="0">
                <a:latin typeface="Arial LatArm" pitchFamily="34" charset="0"/>
              </a:rPr>
              <a:t>	         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20+30=50(ñ)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Arial LatArm" pitchFamily="34" charset="0"/>
              </a:rPr>
              <a:t>²ñ¹Ûá±ù ¶¨</a:t>
            </a:r>
            <a:r>
              <a:rPr lang="en-US" b="1" dirty="0" err="1" smtClean="0">
                <a:latin typeface="Arial LatArm" pitchFamily="34" charset="0"/>
              </a:rPr>
              <a:t>áñ·Á</a:t>
            </a:r>
            <a:r>
              <a:rPr lang="en-US" b="1" dirty="0" smtClean="0">
                <a:latin typeface="Arial LatArm" pitchFamily="34" charset="0"/>
              </a:rPr>
              <a:t> ×</a:t>
            </a:r>
            <a:r>
              <a:rPr lang="en-US" b="1" dirty="0" err="1" smtClean="0">
                <a:latin typeface="Arial LatArm" pitchFamily="34" charset="0"/>
              </a:rPr>
              <a:t>Çßï</a:t>
            </a:r>
            <a:r>
              <a:rPr lang="en-US" b="1" dirty="0" smtClean="0">
                <a:latin typeface="Arial LatArm" pitchFamily="34" charset="0"/>
              </a:rPr>
              <a:t> ¿ </a:t>
            </a:r>
            <a:r>
              <a:rPr lang="en-US" b="1" dirty="0" err="1" smtClean="0">
                <a:latin typeface="Arial LatArm" pitchFamily="34" charset="0"/>
              </a:rPr>
              <a:t>ÉáõÍ»É</a:t>
            </a:r>
            <a:r>
              <a:rPr lang="en-US" b="1" dirty="0" smtClean="0">
                <a:latin typeface="Arial LatArm" pitchFamily="34" charset="0"/>
              </a:rPr>
              <a:t> ËÝ¹ÇñÁ: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Arial LatArm" pitchFamily="34" charset="0"/>
              </a:rPr>
              <a:t>²ßË³ï»Éáí ÙÇ³ëÇÝª »ñ»Ë³Ý»ñÁ ³í»ÉÇ ³ñ³±·, Ã»± ¹³Ý¹³Õ Ï³í³ñï»Ý ·</a:t>
            </a:r>
            <a:r>
              <a:rPr lang="en-US" sz="2800" b="1" dirty="0" err="1" smtClean="0">
                <a:latin typeface="Arial LatArm" pitchFamily="34" charset="0"/>
              </a:rPr>
              <a:t>áñÍÁ</a:t>
            </a:r>
            <a:r>
              <a:rPr lang="en-US" sz="2800" b="1" dirty="0" smtClean="0">
                <a:latin typeface="Arial LatArm" pitchFamily="34" charset="0"/>
              </a:rPr>
              <a:t>:</a:t>
            </a:r>
            <a:endParaRPr lang="ru-RU" sz="2800" b="1" dirty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latin typeface="Arial LatArm" pitchFamily="34" charset="0"/>
              </a:rPr>
              <a:t>ì»ñÉáõÍáõÃÛáõÝ</a:t>
            </a:r>
            <a:endParaRPr lang="en-US" sz="2800" b="1" dirty="0" smtClean="0">
              <a:latin typeface="Arial LatArm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Arial LatArm" pitchFamily="34" charset="0"/>
              </a:rPr>
              <a:t>Ð³Ù³éáï³·ñáõÃÛáõÝ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Arial LatArm" pitchFamily="34" charset="0"/>
              </a:rPr>
              <a:t>ÈáõÍÙ³Ý »Õ³Ý³ÏÇ </a:t>
            </a:r>
            <a:r>
              <a:rPr lang="en-US" sz="2800" b="1" dirty="0" err="1" smtClean="0">
                <a:latin typeface="Arial LatArm" pitchFamily="34" charset="0"/>
              </a:rPr>
              <a:t>áñáÝáõÙ</a:t>
            </a:r>
            <a:endParaRPr lang="en-US" sz="2800" b="1" dirty="0" smtClean="0">
              <a:latin typeface="Arial LatArm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Arial LatArm" pitchFamily="34" charset="0"/>
              </a:rPr>
              <a:t>ÊÝ¹ñÇ </a:t>
            </a:r>
            <a:r>
              <a:rPr lang="en-US" sz="2800" b="1" dirty="0" err="1" smtClean="0">
                <a:latin typeface="Arial LatArm" pitchFamily="34" charset="0"/>
              </a:rPr>
              <a:t>ÉáõÍáõÙ</a:t>
            </a:r>
            <a:endParaRPr lang="en-US" sz="2800" b="1" dirty="0" smtClean="0">
              <a:latin typeface="Arial LatArm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Arial LatArm" pitchFamily="34" charset="0"/>
              </a:rPr>
              <a:t>ÈáõÍÙ³Ý </a:t>
            </a:r>
            <a:r>
              <a:rPr lang="en-US" sz="2800" b="1" dirty="0" err="1" smtClean="0">
                <a:latin typeface="Arial LatArm" pitchFamily="34" charset="0"/>
              </a:rPr>
              <a:t>ëïáõ·áõÙ</a:t>
            </a:r>
            <a:endParaRPr lang="en-US" sz="2800" b="1" dirty="0" smtClean="0">
              <a:latin typeface="Arial LatArm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Arial LatArm" pitchFamily="34" charset="0"/>
              </a:rPr>
              <a:t>ÊÝ¹ñÇ Ñ»ï³½áïáõÙ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Arial LatArm" pitchFamily="34" charset="0"/>
              </a:rPr>
              <a:t>ä³ï³ëË³ÝÇ Ó¨³Ï»ñåáõÙ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î»ùëï³ÛÇÝ ËÝ¹ÇñÝ»ñÇ ÉáõÍÙ³Ý ÷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áõÉ»ñ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Hamatex ashxatanq\zanimatzada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44824"/>
            <a:ext cx="2966170" cy="426191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Ü³Ë å³ï³ëË³Ý»Ýù Ñ»ï¨Û³É Ñ³ñó»ñÇÝ.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2132856"/>
            <a:ext cx="5832648" cy="417646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latin typeface="Arial LatArm" pitchFamily="34" charset="0"/>
              </a:rPr>
              <a:t>Æ±Ýã</a:t>
            </a:r>
            <a:r>
              <a:rPr lang="en-US" sz="2800" b="1" dirty="0" smtClean="0">
                <a:latin typeface="Arial LatArm" pitchFamily="34" charset="0"/>
              </a:rPr>
              <a:t> ·áñÍÁÝÃ³óÇ Ù³ëÇÝ ¿ </a:t>
            </a:r>
            <a:r>
              <a:rPr lang="en-US" sz="2800" b="1" dirty="0" err="1" smtClean="0">
                <a:latin typeface="Arial LatArm" pitchFamily="34" charset="0"/>
              </a:rPr>
              <a:t>ËáëùÁ</a:t>
            </a:r>
            <a:r>
              <a:rPr lang="en-US" sz="2800" b="1" dirty="0" smtClean="0">
                <a:latin typeface="Arial LatArm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latin typeface="Arial LatArm" pitchFamily="34" charset="0"/>
              </a:rPr>
              <a:t>Æ±Ýã</a:t>
            </a:r>
            <a:r>
              <a:rPr lang="en-US" sz="2800" b="1" dirty="0" smtClean="0">
                <a:latin typeface="Arial LatArm" pitchFamily="34" charset="0"/>
              </a:rPr>
              <a:t> </a:t>
            </a:r>
            <a:r>
              <a:rPr lang="en-US" sz="2800" b="1" dirty="0" err="1" smtClean="0">
                <a:latin typeface="Arial LatArm" pitchFamily="34" charset="0"/>
              </a:rPr>
              <a:t>Ù»ÍáõÃÛáõÝÝ»ñáí</a:t>
            </a:r>
            <a:r>
              <a:rPr lang="en-US" sz="2800" b="1" dirty="0" smtClean="0">
                <a:latin typeface="Arial LatArm" pitchFamily="34" charset="0"/>
              </a:rPr>
              <a:t> ¿ ÝÏ³ñ³·ñíáõÙ ³ßË³ï³ÝùÁ: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latin typeface="Arial LatArm" pitchFamily="34" charset="0"/>
              </a:rPr>
              <a:t>à±ñ</a:t>
            </a:r>
            <a:r>
              <a:rPr lang="en-US" sz="2800" b="1" dirty="0" smtClean="0">
                <a:latin typeface="Arial LatArm" pitchFamily="34" charset="0"/>
              </a:rPr>
              <a:t> </a:t>
            </a:r>
            <a:r>
              <a:rPr lang="en-US" sz="2800" b="1" dirty="0" err="1" smtClean="0">
                <a:latin typeface="Arial LatArm" pitchFamily="34" charset="0"/>
              </a:rPr>
              <a:t>Ù»ÍáõÃÛáõÝÝ»ñÝ</a:t>
            </a:r>
            <a:r>
              <a:rPr lang="en-US" sz="2800" b="1" dirty="0" smtClean="0">
                <a:latin typeface="Arial LatArm" pitchFamily="34" charset="0"/>
              </a:rPr>
              <a:t> »Ý Ñ³ÛïÝÇ: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latin typeface="Arial LatArm" pitchFamily="34" charset="0"/>
              </a:rPr>
              <a:t>à±ñ</a:t>
            </a:r>
            <a:r>
              <a:rPr lang="en-US" sz="2800" b="1" dirty="0" smtClean="0">
                <a:latin typeface="Arial LatArm" pitchFamily="34" charset="0"/>
              </a:rPr>
              <a:t> </a:t>
            </a:r>
            <a:r>
              <a:rPr lang="en-US" sz="2800" b="1" dirty="0" err="1" smtClean="0">
                <a:latin typeface="Arial LatArm" pitchFamily="34" charset="0"/>
              </a:rPr>
              <a:t>Ù»ÍáõÃÛáõÝÝ»ñÝ</a:t>
            </a:r>
            <a:r>
              <a:rPr lang="en-US" sz="2800" b="1" dirty="0" smtClean="0">
                <a:latin typeface="Arial LatArm" pitchFamily="34" charset="0"/>
              </a:rPr>
              <a:t> »Ý ³ÝÑ³Ûï: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latin typeface="Arial LatArm" pitchFamily="34" charset="0"/>
              </a:rPr>
              <a:t>Æ±Ýã</a:t>
            </a:r>
            <a:r>
              <a:rPr lang="en-US" sz="2800" b="1" dirty="0" smtClean="0">
                <a:latin typeface="Arial LatArm" pitchFamily="34" charset="0"/>
              </a:rPr>
              <a:t> Ï³å Ï³ ³Û¹ </a:t>
            </a:r>
            <a:r>
              <a:rPr lang="en-US" sz="2800" b="1" dirty="0" err="1" smtClean="0">
                <a:latin typeface="Arial LatArm" pitchFamily="34" charset="0"/>
              </a:rPr>
              <a:t>Ù»ÍáõÃÛáõÝÝ»ñÇ</a:t>
            </a:r>
            <a:r>
              <a:rPr lang="en-US" sz="2800" b="1" dirty="0" smtClean="0">
                <a:latin typeface="Arial LatArm" pitchFamily="34" charset="0"/>
              </a:rPr>
              <a:t> </a:t>
            </a:r>
            <a:r>
              <a:rPr lang="en-US" sz="2800" b="1" dirty="0" err="1" smtClean="0">
                <a:latin typeface="Arial LatArm" pitchFamily="34" charset="0"/>
              </a:rPr>
              <a:t>ÙÇç</a:t>
            </a:r>
            <a:r>
              <a:rPr lang="en-US" sz="2800" b="1" dirty="0" smtClean="0">
                <a:latin typeface="Arial LatArm" pitchFamily="34" charset="0"/>
              </a:rPr>
              <a:t>¨:</a:t>
            </a:r>
            <a:endParaRPr lang="ru-RU" sz="2800" b="1" dirty="0"/>
          </a:p>
        </p:txBody>
      </p:sp>
      <p:pic>
        <p:nvPicPr>
          <p:cNvPr id="1026" name="Picture 2" descr="C:\Documents and Settings\Admin\Рабочий стол\Hamatex ashxatanq\2870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2844106" cy="3810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ÈáõÍáõÙ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ª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8147248" cy="20162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Arial LatArm" pitchFamily="34" charset="0"/>
              </a:rPr>
              <a:t>1:30=1/30 (Ù³ëÁ </a:t>
            </a:r>
            <a:r>
              <a:rPr lang="en-US" sz="2800" b="1" dirty="0" err="1" smtClean="0">
                <a:latin typeface="Arial LatArm" pitchFamily="34" charset="0"/>
              </a:rPr>
              <a:t>Ï÷Ëñ»óÝÇ</a:t>
            </a:r>
            <a:r>
              <a:rPr lang="en-US" sz="2800" b="1" dirty="0" smtClean="0">
                <a:latin typeface="Arial LatArm" pitchFamily="34" charset="0"/>
              </a:rPr>
              <a:t> ²ñ¨ÇÏÁ 1ñ.-áõÙ):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Arial LatArm" pitchFamily="34" charset="0"/>
              </a:rPr>
              <a:t>1:20= 1/20 (Ù³ëÁ </a:t>
            </a:r>
            <a:r>
              <a:rPr lang="en-US" sz="2800" b="1" dirty="0" err="1" smtClean="0">
                <a:latin typeface="Arial LatArm" pitchFamily="34" charset="0"/>
              </a:rPr>
              <a:t>Ï÷Ëñ»óÝÇ</a:t>
            </a:r>
            <a:r>
              <a:rPr lang="en-US" sz="2800" b="1" dirty="0" smtClean="0">
                <a:latin typeface="Arial LatArm" pitchFamily="34" charset="0"/>
              </a:rPr>
              <a:t> </a:t>
            </a:r>
            <a:r>
              <a:rPr lang="en-US" sz="2800" b="1" dirty="0" err="1" smtClean="0">
                <a:latin typeface="Arial LatArm" pitchFamily="34" charset="0"/>
              </a:rPr>
              <a:t>È¨áÝÁ</a:t>
            </a:r>
            <a:r>
              <a:rPr lang="en-US" sz="2800" b="1" dirty="0" smtClean="0">
                <a:latin typeface="Arial LatArm" pitchFamily="34" charset="0"/>
              </a:rPr>
              <a:t> 1ñ.-áõÙ):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Arial LatArm" pitchFamily="34" charset="0"/>
              </a:rPr>
              <a:t>1/30+1/20= 5/60=1/12 (Ù³ëÁ </a:t>
            </a:r>
            <a:r>
              <a:rPr lang="en-US" sz="2800" b="1" dirty="0" err="1" smtClean="0">
                <a:latin typeface="Arial LatArm" pitchFamily="34" charset="0"/>
              </a:rPr>
              <a:t>Ï÷Ëñ»óÝ»Ý</a:t>
            </a:r>
            <a:r>
              <a:rPr lang="en-US" sz="2800" b="1" dirty="0" smtClean="0">
                <a:latin typeface="Arial LatArm" pitchFamily="34" charset="0"/>
              </a:rPr>
              <a:t> »</a:t>
            </a:r>
            <a:r>
              <a:rPr lang="en-US" sz="2800" b="1" dirty="0" err="1" smtClean="0">
                <a:latin typeface="Arial LatArm" pitchFamily="34" charset="0"/>
              </a:rPr>
              <a:t>ñÏáõëáí</a:t>
            </a:r>
            <a:r>
              <a:rPr lang="en-US" sz="2800" b="1" dirty="0" smtClean="0">
                <a:latin typeface="Arial LatArm" pitchFamily="34" charset="0"/>
              </a:rPr>
              <a:t> 1ñ.-áõÙ):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2996952"/>
            <a:ext cx="4536504" cy="370527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rial LatArm" pitchFamily="34" charset="0"/>
              </a:rPr>
              <a:t>  4.1:1/12= 12 (</a:t>
            </a:r>
            <a:r>
              <a:rPr lang="en-US" b="1" dirty="0" err="1" smtClean="0">
                <a:latin typeface="Arial LatArm" pitchFamily="34" charset="0"/>
              </a:rPr>
              <a:t>ñ.-áõÙ</a:t>
            </a:r>
            <a:r>
              <a:rPr lang="en-US" b="1" dirty="0" smtClean="0">
                <a:latin typeface="Arial LatArm" pitchFamily="34" charset="0"/>
              </a:rPr>
              <a:t> Ï³í³ñï»Ý Ñ³Ù³ï»Õ ³ßË³ï³ÝùÁ):</a:t>
            </a:r>
          </a:p>
          <a:p>
            <a:pPr marL="514350" indent="-514350" algn="r">
              <a:buNone/>
            </a:pPr>
            <a:endParaRPr lang="en-US" b="1" dirty="0" smtClean="0">
              <a:latin typeface="Arial LatArm" pitchFamily="34" charset="0"/>
            </a:endParaRPr>
          </a:p>
          <a:p>
            <a:pPr marL="514350" indent="-514350" algn="r">
              <a:buNone/>
            </a:pPr>
            <a:r>
              <a:rPr lang="en-US" b="1" dirty="0" smtClean="0">
                <a:latin typeface="Arial LatArm" pitchFamily="34" charset="0"/>
              </a:rPr>
              <a:t>ä³ï.ª 12 </a:t>
            </a:r>
            <a:r>
              <a:rPr lang="en-US" b="1" dirty="0" err="1" smtClean="0">
                <a:latin typeface="Arial LatArm" pitchFamily="34" charset="0"/>
              </a:rPr>
              <a:t>ñáå»áõÙ</a:t>
            </a:r>
            <a:r>
              <a:rPr lang="en-US" b="1" dirty="0" smtClean="0">
                <a:latin typeface="Arial LatArm" pitchFamily="34" charset="0"/>
              </a:rPr>
              <a:t>: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Admin\Рабочий стол\Hamatex ashxatanq\50304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3068960"/>
            <a:ext cx="3622838" cy="371703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ÊÝ¹Çñ 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7504" y="1412777"/>
            <a:ext cx="4470648" cy="3240360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>
                <a:latin typeface="Arial LatArm" pitchFamily="34" charset="0"/>
              </a:rPr>
              <a:t>	 </a:t>
            </a:r>
            <a:r>
              <a:rPr lang="en-US" b="1" dirty="0" err="1" smtClean="0">
                <a:latin typeface="Arial LatArm" pitchFamily="34" charset="0"/>
              </a:rPr>
              <a:t>ìÇÝÇ</a:t>
            </a:r>
            <a:r>
              <a:rPr lang="en-US" b="1" dirty="0" smtClean="0">
                <a:latin typeface="Arial LatArm" pitchFamily="34" charset="0"/>
              </a:rPr>
              <a:t> </a:t>
            </a:r>
            <a:r>
              <a:rPr lang="en-US" b="1" dirty="0" err="1" smtClean="0">
                <a:latin typeface="Arial LatArm" pitchFamily="34" charset="0"/>
              </a:rPr>
              <a:t>ÂáõËÁ</a:t>
            </a:r>
            <a:r>
              <a:rPr lang="en-US" b="1" dirty="0" smtClean="0">
                <a:latin typeface="Arial LatArm" pitchFamily="34" charset="0"/>
              </a:rPr>
              <a:t> 1 µ³ÝÏ³ </a:t>
            </a:r>
            <a:r>
              <a:rPr lang="en-US" b="1" dirty="0" err="1" smtClean="0">
                <a:latin typeface="Arial LatArm" pitchFamily="34" charset="0"/>
              </a:rPr>
              <a:t>Ù»ÕñÝ</a:t>
            </a:r>
            <a:r>
              <a:rPr lang="en-US" b="1" dirty="0" smtClean="0">
                <a:latin typeface="Arial LatArm" pitchFamily="34" charset="0"/>
              </a:rPr>
              <a:t> </a:t>
            </a:r>
            <a:r>
              <a:rPr lang="en-US" b="1" dirty="0" err="1" smtClean="0">
                <a:latin typeface="Arial LatArm" pitchFamily="34" charset="0"/>
              </a:rPr>
              <a:t>áõïáõÙ</a:t>
            </a:r>
            <a:r>
              <a:rPr lang="en-US" b="1" dirty="0" smtClean="0">
                <a:latin typeface="Arial LatArm" pitchFamily="34" charset="0"/>
              </a:rPr>
              <a:t> ¿ 3 Å³ÙáõÙ, </a:t>
            </a:r>
            <a:r>
              <a:rPr lang="en-US" b="1" dirty="0" err="1" smtClean="0">
                <a:latin typeface="Arial LatArm" pitchFamily="34" charset="0"/>
              </a:rPr>
              <a:t>ÇëÏ</a:t>
            </a:r>
            <a:r>
              <a:rPr lang="en-US" b="1" dirty="0" smtClean="0">
                <a:latin typeface="Arial LatArm" pitchFamily="34" charset="0"/>
              </a:rPr>
              <a:t> Ýñ³ </a:t>
            </a:r>
            <a:r>
              <a:rPr lang="en-US" b="1" dirty="0" err="1" smtClean="0">
                <a:latin typeface="Arial LatArm" pitchFamily="34" charset="0"/>
              </a:rPr>
              <a:t>ÁÝÏ»ñ</a:t>
            </a:r>
            <a:r>
              <a:rPr lang="en-US" b="1" dirty="0" smtClean="0">
                <a:latin typeface="Arial LatArm" pitchFamily="34" charset="0"/>
              </a:rPr>
              <a:t> Êá½áõÏÁª 4 Å³ÙáõÙ: ø³ÝÇ± Å³ÙáõÙ Ýñ³Ýù </a:t>
            </a:r>
            <a:r>
              <a:rPr lang="en-US" b="1" dirty="0" err="1" smtClean="0">
                <a:latin typeface="Arial LatArm" pitchFamily="34" charset="0"/>
              </a:rPr>
              <a:t>Ïáõï»Ý</a:t>
            </a:r>
            <a:r>
              <a:rPr lang="en-US" b="1" dirty="0" smtClean="0">
                <a:latin typeface="Arial LatArm" pitchFamily="34" charset="0"/>
              </a:rPr>
              <a:t> 1 µ³ÝÏ³ </a:t>
            </a:r>
            <a:r>
              <a:rPr lang="en-US" b="1" dirty="0" err="1" smtClean="0">
                <a:latin typeface="Arial LatArm" pitchFamily="34" charset="0"/>
              </a:rPr>
              <a:t>Ù»ÕñÁ</a:t>
            </a:r>
            <a:r>
              <a:rPr lang="en-US" b="1" dirty="0" smtClean="0">
                <a:latin typeface="Arial LatArm" pitchFamily="34" charset="0"/>
              </a:rPr>
              <a:t> ÙÇ³ëÇÝ:</a:t>
            </a:r>
            <a:endParaRPr lang="ru-RU" b="1" dirty="0"/>
          </a:p>
        </p:txBody>
      </p:sp>
      <p:pic>
        <p:nvPicPr>
          <p:cNvPr id="3074" name="Picture 2" descr="C:\Documents and Settings\Admin\Рабочий стол\Hamatex ashxatanq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697" y="1556792"/>
            <a:ext cx="4124393" cy="30963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483488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ÈáõÍáõÙ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itchFamily="34" charset="0"/>
              </a:rPr>
              <a:t>ª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258816" cy="39212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Arial LatArm" pitchFamily="34" charset="0"/>
              </a:rPr>
              <a:t>1:3=1/3 (Ù³ëÁ </a:t>
            </a:r>
            <a:r>
              <a:rPr lang="en-US" b="1" dirty="0" err="1" smtClean="0">
                <a:latin typeface="Arial LatArm" pitchFamily="34" charset="0"/>
              </a:rPr>
              <a:t>ÏáõïÇ</a:t>
            </a:r>
            <a:r>
              <a:rPr lang="en-US" b="1" dirty="0" smtClean="0">
                <a:latin typeface="Arial LatArm" pitchFamily="34" charset="0"/>
              </a:rPr>
              <a:t> </a:t>
            </a:r>
            <a:r>
              <a:rPr lang="en-US" b="1" dirty="0" err="1" smtClean="0">
                <a:latin typeface="Arial LatArm" pitchFamily="34" charset="0"/>
              </a:rPr>
              <a:t>ìÇÝÇ</a:t>
            </a:r>
            <a:r>
              <a:rPr lang="en-US" b="1" dirty="0" smtClean="0">
                <a:latin typeface="Arial LatArm" pitchFamily="34" charset="0"/>
              </a:rPr>
              <a:t> </a:t>
            </a:r>
            <a:r>
              <a:rPr lang="en-US" b="1" dirty="0" err="1" smtClean="0">
                <a:latin typeface="Arial LatArm" pitchFamily="34" charset="0"/>
              </a:rPr>
              <a:t>ÂáõËÁ</a:t>
            </a:r>
            <a:r>
              <a:rPr lang="en-US" b="1" dirty="0" smtClean="0">
                <a:latin typeface="Arial LatArm" pitchFamily="34" charset="0"/>
              </a:rPr>
              <a:t> 1Å.-áõÙ):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Arial LatArm" pitchFamily="34" charset="0"/>
              </a:rPr>
              <a:t>1:4= 1/4 (Ù³ëÁ </a:t>
            </a:r>
            <a:r>
              <a:rPr lang="en-US" b="1" dirty="0" err="1" smtClean="0">
                <a:latin typeface="Arial LatArm" pitchFamily="34" charset="0"/>
              </a:rPr>
              <a:t>ÏáõïÇ</a:t>
            </a:r>
            <a:r>
              <a:rPr lang="en-US" b="1" dirty="0" smtClean="0">
                <a:latin typeface="Arial LatArm" pitchFamily="34" charset="0"/>
              </a:rPr>
              <a:t> Êá½áõÏÁ 1Å.-áõÙ):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Arial LatArm" pitchFamily="34" charset="0"/>
              </a:rPr>
              <a:t>1/3+1/4= 7/12 (Ù³ëÁ </a:t>
            </a:r>
            <a:r>
              <a:rPr lang="en-US" b="1" dirty="0" err="1" smtClean="0">
                <a:latin typeface="Arial LatArm" pitchFamily="34" charset="0"/>
              </a:rPr>
              <a:t>Ïáõï»Ý</a:t>
            </a:r>
            <a:r>
              <a:rPr lang="en-US" b="1" dirty="0" smtClean="0">
                <a:latin typeface="Arial LatArm" pitchFamily="34" charset="0"/>
              </a:rPr>
              <a:t> »</a:t>
            </a:r>
            <a:r>
              <a:rPr lang="en-US" b="1" dirty="0" err="1" smtClean="0">
                <a:latin typeface="Arial LatArm" pitchFamily="34" charset="0"/>
              </a:rPr>
              <a:t>ñÏáõëáí</a:t>
            </a:r>
            <a:r>
              <a:rPr lang="en-US" b="1" dirty="0" smtClean="0">
                <a:latin typeface="Arial LatArm" pitchFamily="34" charset="0"/>
              </a:rPr>
              <a:t> 1Å.-áõÙ):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8024" y="3140968"/>
            <a:ext cx="3898776" cy="3201219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Arial LatArm" pitchFamily="34" charset="0"/>
              </a:rPr>
              <a:t>4.1:7/12= 12/7(</a:t>
            </a:r>
            <a:r>
              <a:rPr lang="en-US" b="1" dirty="0" err="1" smtClean="0">
                <a:latin typeface="Arial LatArm" pitchFamily="34" charset="0"/>
              </a:rPr>
              <a:t>Å.-áõÙ</a:t>
            </a:r>
            <a:r>
              <a:rPr lang="en-US" b="1" dirty="0" smtClean="0">
                <a:latin typeface="Arial LatArm" pitchFamily="34" charset="0"/>
              </a:rPr>
              <a:t> </a:t>
            </a:r>
            <a:r>
              <a:rPr lang="en-US" b="1" dirty="0" err="1" smtClean="0">
                <a:latin typeface="Arial LatArm" pitchFamily="34" charset="0"/>
              </a:rPr>
              <a:t>Ïáõï»Ý</a:t>
            </a:r>
            <a:r>
              <a:rPr lang="en-US" b="1" dirty="0" smtClean="0">
                <a:latin typeface="Arial LatArm" pitchFamily="34" charset="0"/>
              </a:rPr>
              <a:t> 1 µ³ÝÏ³ </a:t>
            </a:r>
            <a:r>
              <a:rPr lang="en-US" b="1" dirty="0" err="1" smtClean="0">
                <a:latin typeface="Arial LatArm" pitchFamily="34" charset="0"/>
              </a:rPr>
              <a:t>Ù»ÕñÁ</a:t>
            </a:r>
            <a:r>
              <a:rPr lang="en-US" b="1" dirty="0" smtClean="0">
                <a:latin typeface="Arial LatArm" pitchFamily="34" charset="0"/>
              </a:rPr>
              <a:t> </a:t>
            </a:r>
            <a:r>
              <a:rPr lang="en-US" b="1" dirty="0" err="1" smtClean="0">
                <a:latin typeface="Arial LatArm" pitchFamily="34" charset="0"/>
              </a:rPr>
              <a:t>ìÇÝÇ</a:t>
            </a:r>
            <a:r>
              <a:rPr lang="en-US" b="1" dirty="0" smtClean="0">
                <a:latin typeface="Arial LatArm" pitchFamily="34" charset="0"/>
              </a:rPr>
              <a:t> </a:t>
            </a:r>
            <a:r>
              <a:rPr lang="en-US" b="1" dirty="0" err="1" smtClean="0">
                <a:latin typeface="Arial LatArm" pitchFamily="34" charset="0"/>
              </a:rPr>
              <a:t>ÂáõËÁ</a:t>
            </a:r>
            <a:r>
              <a:rPr lang="en-US" b="1" dirty="0" smtClean="0">
                <a:latin typeface="Arial LatArm" pitchFamily="34" charset="0"/>
              </a:rPr>
              <a:t> ¨ Êá½áõÏÁ ÙÇ³ëÇÝ):</a:t>
            </a:r>
          </a:p>
          <a:p>
            <a:pPr marL="514350" indent="-514350" algn="r">
              <a:buNone/>
            </a:pPr>
            <a:endParaRPr lang="en-US" b="1" dirty="0" smtClean="0">
              <a:latin typeface="Arial LatArm" pitchFamily="34" charset="0"/>
            </a:endParaRPr>
          </a:p>
          <a:p>
            <a:pPr marL="514350" indent="-514350" algn="r">
              <a:buNone/>
            </a:pPr>
            <a:r>
              <a:rPr lang="en-US" b="1" dirty="0" smtClean="0">
                <a:latin typeface="Arial LatArm" pitchFamily="34" charset="0"/>
              </a:rPr>
              <a:t>ä³ï.ª 12/7 Å³ÙáõÙ:</a:t>
            </a: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4098" name="Picture 2" descr="C:\Documents and Settings\Admin\Рабочий стол\Hamatex ashxatanq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941" y="0"/>
            <a:ext cx="4618060" cy="299695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8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624</TotalTime>
  <Words>247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8_math</vt:lpstr>
      <vt:lpstr>Тема Office</vt:lpstr>
      <vt:lpstr>Бумажная</vt:lpstr>
      <vt:lpstr> Ð³Ù³ï»Õ ³ßË³ï³ÝùÇ í»ñ³µ»ñÛ³É ËÝ¹ÇñÝ»ñ</vt:lpstr>
      <vt:lpstr>´áí³Ý¹³ÏáõÃÛáõÝ</vt:lpstr>
      <vt:lpstr>ÊÝ¹Çñ 1</vt:lpstr>
      <vt:lpstr>Презентация PowerPoint</vt:lpstr>
      <vt:lpstr>î»ùëï³ÛÇÝ ËÝ¹ÇñÝ»ñÇ ÉáõÍÙ³Ý ÷áõÉ»ñ</vt:lpstr>
      <vt:lpstr>Ü³Ë å³ï³ëË³Ý»Ýù Ñ»ï¨Û³É Ñ³ñó»ñÇÝ.</vt:lpstr>
      <vt:lpstr>ÈáõÍáõÙª</vt:lpstr>
      <vt:lpstr>ÊÝ¹Çñ 2</vt:lpstr>
      <vt:lpstr>ÈáõÍáõÙª</vt:lpstr>
      <vt:lpstr>ÊÝ¹Çñ 3</vt:lpstr>
      <vt:lpstr>ÈáõÍáõÙª</vt:lpstr>
      <vt:lpstr>²Ù÷á÷áõÙª</vt:lpstr>
      <vt:lpstr>Презентация PowerPoint</vt:lpstr>
      <vt:lpstr>ÊÝ¹Çñ 4</vt:lpstr>
      <vt:lpstr>ÊÝ¹Çñ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packard</cp:lastModifiedBy>
  <cp:revision>86</cp:revision>
  <dcterms:modified xsi:type="dcterms:W3CDTF">2016-03-09T15:25:44Z</dcterms:modified>
</cp:coreProperties>
</file>