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0EB54-91ED-4B54-B92A-C7CD72AD0785}" v="10" dt="2022-05-26T04:01:05.353"/>
    <p1510:client id="{A0164B55-BE29-4FFC-A60F-A1FF8DA08538}" v="1" dt="2022-05-26T17:37:21.954"/>
    <p1510:client id="{A23BB92B-6C5F-4E4A-BBA9-D39AE6B45778}" v="1757" dt="2022-05-26T15:52:54.111"/>
    <p1510:client id="{B6FEBE3E-9573-4D13-A39F-EADE8C73DCAC}" v="173" dt="2022-05-26T17:33:45.587"/>
    <p1510:client id="{BBA5EE80-8A21-4AB3-96EB-2EE7B1309467}" v="430" dt="2022-05-26T13:04:23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m mariam" userId="6f51cb764f70d1fd" providerId="Windows Live" clId="Web-{6AA0EB54-91ED-4B54-B92A-C7CD72AD0785}"/>
    <pc:docChg chg="addSld delSld modSld addMainMaster delMainMaster">
      <pc:chgData name="mariam mariam" userId="6f51cb764f70d1fd" providerId="Windows Live" clId="Web-{6AA0EB54-91ED-4B54-B92A-C7CD72AD0785}" dt="2022-05-26T04:01:05.353" v="9"/>
      <pc:docMkLst>
        <pc:docMk/>
      </pc:docMkLst>
      <pc:sldChg chg="modSp mod modClrScheme chgLayout">
        <pc:chgData name="mariam mariam" userId="6f51cb764f70d1fd" providerId="Windows Live" clId="Web-{6AA0EB54-91ED-4B54-B92A-C7CD72AD0785}" dt="2022-05-26T04:01:05.353" v="9"/>
        <pc:sldMkLst>
          <pc:docMk/>
          <pc:sldMk cId="4262868419" sldId="256"/>
        </pc:sldMkLst>
        <pc:spChg chg="mod ord">
          <ac:chgData name="mariam mariam" userId="6f51cb764f70d1fd" providerId="Windows Live" clId="Web-{6AA0EB54-91ED-4B54-B92A-C7CD72AD0785}" dt="2022-05-26T04:01:05.353" v="9"/>
          <ac:spMkLst>
            <pc:docMk/>
            <pc:sldMk cId="4262868419" sldId="256"/>
            <ac:spMk id="2" creationId="{70752FD7-76EF-4EBF-8807-5A08A9C8EA09}"/>
          </ac:spMkLst>
        </pc:spChg>
        <pc:spChg chg="mod ord">
          <ac:chgData name="mariam mariam" userId="6f51cb764f70d1fd" providerId="Windows Live" clId="Web-{6AA0EB54-91ED-4B54-B92A-C7CD72AD0785}" dt="2022-05-26T04:01:05.353" v="9"/>
          <ac:spMkLst>
            <pc:docMk/>
            <pc:sldMk cId="4262868419" sldId="256"/>
            <ac:spMk id="3" creationId="{F4C8D8C1-1062-49B2-BB56-D9F8E5DA6EB6}"/>
          </ac:spMkLst>
        </pc:spChg>
      </pc:sldChg>
      <pc:sldChg chg="new del">
        <pc:chgData name="mariam mariam" userId="6f51cb764f70d1fd" providerId="Windows Live" clId="Web-{6AA0EB54-91ED-4B54-B92A-C7CD72AD0785}" dt="2022-05-26T03:56:57.835" v="1"/>
        <pc:sldMkLst>
          <pc:docMk/>
          <pc:sldMk cId="3996407239" sldId="257"/>
        </pc:sldMkLst>
      </pc:sldChg>
      <pc:sldMasterChg chg="del delSldLayout">
        <pc:chgData name="mariam mariam" userId="6f51cb764f70d1fd" providerId="Windows Live" clId="Web-{6AA0EB54-91ED-4B54-B92A-C7CD72AD0785}" dt="2022-05-26T03:57:29.228" v="2"/>
        <pc:sldMasterMkLst>
          <pc:docMk/>
          <pc:sldMasterMk cId="0" sldId="2147483648"/>
        </pc:sldMasterMkLst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ariam mariam" userId="6f51cb764f70d1fd" providerId="Windows Live" clId="Web-{6AA0EB54-91ED-4B54-B92A-C7CD72AD0785}" dt="2022-05-26T03:57:29.228" v="2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addSldLayout delSldLayout modSldLayout">
        <pc:chgData name="mariam mariam" userId="6f51cb764f70d1fd" providerId="Windows Live" clId="Web-{6AA0EB54-91ED-4B54-B92A-C7CD72AD0785}" dt="2022-05-26T03:58:01.371" v="3"/>
        <pc:sldMasterMkLst>
          <pc:docMk/>
          <pc:sldMasterMk cId="458960575" sldId="2147483660"/>
        </pc:sldMasterMkLst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4139469265" sldId="2147483661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1745769764" sldId="2147483662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1166761542" sldId="2147483663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1952335102" sldId="2147483664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3863114396" sldId="2147483665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1717416626" sldId="2147483666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1716362329" sldId="2147483667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543071032" sldId="2147483668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1240808676" sldId="2147483669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2937700768" sldId="2147483670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1.371" v="3"/>
          <pc:sldLayoutMkLst>
            <pc:docMk/>
            <pc:sldMasterMk cId="458960575" sldId="2147483660"/>
            <pc:sldLayoutMk cId="4258519813" sldId="2147483671"/>
          </pc:sldLayoutMkLst>
        </pc:sldLayoutChg>
      </pc:sldMasterChg>
      <pc:sldMasterChg chg="add del addSldLayout delSldLayout modSldLayout">
        <pc:chgData name="mariam mariam" userId="6f51cb764f70d1fd" providerId="Windows Live" clId="Web-{6AA0EB54-91ED-4B54-B92A-C7CD72AD0785}" dt="2022-05-26T03:58:09.106" v="4"/>
        <pc:sldMasterMkLst>
          <pc:docMk/>
          <pc:sldMasterMk cId="3659167840" sldId="2147483672"/>
        </pc:sldMasterMkLst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3409328891" sldId="2147483673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1332940646" sldId="2147483674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564420762" sldId="2147483675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2474704356" sldId="2147483676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3639668116" sldId="2147483677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1864364743" sldId="2147483678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2398283034" sldId="2147483679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1763150878" sldId="2147483680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1088702861" sldId="2147483681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1602917478" sldId="2147483682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515184021" sldId="2147483683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2952241377" sldId="2147483684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1952468824" sldId="2147483685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2135822488" sldId="2147483686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3376318707" sldId="2147483687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3767128923" sldId="2147483688"/>
          </pc:sldLayoutMkLst>
        </pc:sldLayoutChg>
        <pc:sldLayoutChg chg="add del mod replId">
          <pc:chgData name="mariam mariam" userId="6f51cb764f70d1fd" providerId="Windows Live" clId="Web-{6AA0EB54-91ED-4B54-B92A-C7CD72AD0785}" dt="2022-05-26T03:58:09.106" v="4"/>
          <pc:sldLayoutMkLst>
            <pc:docMk/>
            <pc:sldMasterMk cId="3659167840" sldId="2147483672"/>
            <pc:sldLayoutMk cId="3921545131" sldId="2147483689"/>
          </pc:sldLayoutMkLst>
        </pc:sldLayoutChg>
      </pc:sldMasterChg>
      <pc:sldMasterChg chg="add del addSldLayout delSldLayout modSldLayout">
        <pc:chgData name="mariam mariam" userId="6f51cb764f70d1fd" providerId="Windows Live" clId="Web-{6AA0EB54-91ED-4B54-B92A-C7CD72AD0785}" dt="2022-05-26T03:58:19.606" v="5"/>
        <pc:sldMasterMkLst>
          <pc:docMk/>
          <pc:sldMasterMk cId="3790513152" sldId="2147483690"/>
        </pc:sldMasterMkLst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2061127529" sldId="2147483691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1330496207" sldId="2147483692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664975489" sldId="2147483693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205371214" sldId="2147483694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3335271277" sldId="2147483695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3507106535" sldId="2147483696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3826112127" sldId="2147483697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778252965" sldId="2147483698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1687121921" sldId="2147483699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4055641999" sldId="2147483700"/>
          </pc:sldLayoutMkLst>
        </pc:sldLayoutChg>
        <pc:sldLayoutChg chg="add del mod replId">
          <pc:chgData name="mariam mariam" userId="6f51cb764f70d1fd" providerId="Windows Live" clId="Web-{6AA0EB54-91ED-4B54-B92A-C7CD72AD0785}" dt="2022-05-26T03:58:19.606" v="5"/>
          <pc:sldLayoutMkLst>
            <pc:docMk/>
            <pc:sldMasterMk cId="3790513152" sldId="2147483690"/>
            <pc:sldLayoutMk cId="4082410334" sldId="2147483701"/>
          </pc:sldLayoutMkLst>
        </pc:sldLayoutChg>
      </pc:sldMasterChg>
      <pc:sldMasterChg chg="add del addSldLayout delSldLayout modSldLayout">
        <pc:chgData name="mariam mariam" userId="6f51cb764f70d1fd" providerId="Windows Live" clId="Web-{6AA0EB54-91ED-4B54-B92A-C7CD72AD0785}" dt="2022-05-26T03:58:29.155" v="6"/>
        <pc:sldMasterMkLst>
          <pc:docMk/>
          <pc:sldMasterMk cId="3485751568" sldId="2147483702"/>
        </pc:sldMasterMkLst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4246642137" sldId="2147483703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3712755012" sldId="2147483704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3915183427" sldId="2147483705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3755504503" sldId="2147483706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4168590351" sldId="2147483707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980171620" sldId="2147483708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4221352329" sldId="2147483709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3549333467" sldId="2147483710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1200415135" sldId="2147483711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3313200142" sldId="2147483712"/>
          </pc:sldLayoutMkLst>
        </pc:sldLayoutChg>
        <pc:sldLayoutChg chg="add del mod replId">
          <pc:chgData name="mariam mariam" userId="6f51cb764f70d1fd" providerId="Windows Live" clId="Web-{6AA0EB54-91ED-4B54-B92A-C7CD72AD0785}" dt="2022-05-26T03:58:29.155" v="6"/>
          <pc:sldLayoutMkLst>
            <pc:docMk/>
            <pc:sldMasterMk cId="3485751568" sldId="2147483702"/>
            <pc:sldLayoutMk cId="97261035" sldId="2147483713"/>
          </pc:sldLayoutMkLst>
        </pc:sldLayoutChg>
      </pc:sldMasterChg>
      <pc:sldMasterChg chg="add del addSldLayout delSldLayout modSldLayout">
        <pc:chgData name="mariam mariam" userId="6f51cb764f70d1fd" providerId="Windows Live" clId="Web-{6AA0EB54-91ED-4B54-B92A-C7CD72AD0785}" dt="2022-05-26T03:58:46.312" v="7"/>
        <pc:sldMasterMkLst>
          <pc:docMk/>
          <pc:sldMasterMk cId="432782878" sldId="2147483714"/>
        </pc:sldMasterMkLst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2639496432" sldId="2147483715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1342485589" sldId="2147483716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1747403033" sldId="2147483717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3053319778" sldId="2147483718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3450943073" sldId="2147483719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2288007150" sldId="2147483720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990926165" sldId="2147483721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4027968305" sldId="2147483722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3276350247" sldId="2147483723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1704565993" sldId="2147483724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4024502076" sldId="2147483725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44280571" sldId="2147483726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2112393633" sldId="2147483727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912032023" sldId="2147483728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3877690223" sldId="2147483729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2020800386" sldId="2147483730"/>
          </pc:sldLayoutMkLst>
        </pc:sldLayoutChg>
        <pc:sldLayoutChg chg="add del mod replId">
          <pc:chgData name="mariam mariam" userId="6f51cb764f70d1fd" providerId="Windows Live" clId="Web-{6AA0EB54-91ED-4B54-B92A-C7CD72AD0785}" dt="2022-05-26T03:58:46.312" v="7"/>
          <pc:sldLayoutMkLst>
            <pc:docMk/>
            <pc:sldMasterMk cId="432782878" sldId="2147483714"/>
            <pc:sldLayoutMk cId="444144992" sldId="2147483731"/>
          </pc:sldLayoutMkLst>
        </pc:sldLayoutChg>
      </pc:sldMasterChg>
      <pc:sldMasterChg chg="add del addSldLayout delSldLayout modSldLayout">
        <pc:chgData name="mariam mariam" userId="6f51cb764f70d1fd" providerId="Windows Live" clId="Web-{6AA0EB54-91ED-4B54-B92A-C7CD72AD0785}" dt="2022-05-26T03:59:19.346" v="8"/>
        <pc:sldMasterMkLst>
          <pc:docMk/>
          <pc:sldMasterMk cId="3419867548" sldId="2147483732"/>
        </pc:sldMasterMkLst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1958853679" sldId="2147483733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2640979006" sldId="2147483734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2739743216" sldId="2147483735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1049449488" sldId="2147483736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1976747754" sldId="2147483737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3349661381" sldId="2147483738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3244766312" sldId="2147483739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1938701539" sldId="2147483740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364930875" sldId="2147483741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3606742552" sldId="2147483742"/>
          </pc:sldLayoutMkLst>
        </pc:sldLayoutChg>
        <pc:sldLayoutChg chg="add del mod replId">
          <pc:chgData name="mariam mariam" userId="6f51cb764f70d1fd" providerId="Windows Live" clId="Web-{6AA0EB54-91ED-4B54-B92A-C7CD72AD0785}" dt="2022-05-26T03:59:19.346" v="8"/>
          <pc:sldLayoutMkLst>
            <pc:docMk/>
            <pc:sldMasterMk cId="3419867548" sldId="2147483732"/>
            <pc:sldLayoutMk cId="3932918471" sldId="2147483743"/>
          </pc:sldLayoutMkLst>
        </pc:sldLayoutChg>
      </pc:sldMasterChg>
      <pc:sldMasterChg chg="add del addSldLayout delSldLayout modSldLayout">
        <pc:chgData name="mariam mariam" userId="6f51cb764f70d1fd" providerId="Windows Live" clId="Web-{6AA0EB54-91ED-4B54-B92A-C7CD72AD0785}" dt="2022-05-26T04:01:05.353" v="9"/>
        <pc:sldMasterMkLst>
          <pc:docMk/>
          <pc:sldMasterMk cId="677144529" sldId="2147483744"/>
        </pc:sldMasterMkLst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3169589193" sldId="2147483745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687271169" sldId="2147483746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637885201" sldId="2147483747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903259417" sldId="2147483748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2062455858" sldId="2147483749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1282463253" sldId="2147483750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2071447571" sldId="2147483751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1048013072" sldId="2147483752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487847330" sldId="2147483753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3317695692" sldId="2147483754"/>
          </pc:sldLayoutMkLst>
        </pc:sldLayoutChg>
        <pc:sldLayoutChg chg="add del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677144529" sldId="2147483744"/>
            <pc:sldLayoutMk cId="3609328466" sldId="2147483755"/>
          </pc:sldLayoutMkLst>
        </pc:sldLayoutChg>
      </pc:sldMasterChg>
      <pc:sldMasterChg chg="add addSldLayout modSldLayout">
        <pc:chgData name="mariam mariam" userId="6f51cb764f70d1fd" providerId="Windows Live" clId="Web-{6AA0EB54-91ED-4B54-B92A-C7CD72AD0785}" dt="2022-05-26T04:01:05.353" v="9"/>
        <pc:sldMasterMkLst>
          <pc:docMk/>
          <pc:sldMasterMk cId="3609426077" sldId="2147483756"/>
        </pc:sldMasterMkLst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4080910278" sldId="2147483757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3311978644" sldId="2147483758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1909148226" sldId="2147483759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685280837" sldId="2147483760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3211791664" sldId="2147483761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3719113026" sldId="2147483762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1487900650" sldId="2147483763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3390801435" sldId="2147483764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224613985" sldId="2147483765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1078327131" sldId="2147483766"/>
          </pc:sldLayoutMkLst>
        </pc:sldLayoutChg>
        <pc:sldLayoutChg chg="add mod replId">
          <pc:chgData name="mariam mariam" userId="6f51cb764f70d1fd" providerId="Windows Live" clId="Web-{6AA0EB54-91ED-4B54-B92A-C7CD72AD0785}" dt="2022-05-26T04:01:05.353" v="9"/>
          <pc:sldLayoutMkLst>
            <pc:docMk/>
            <pc:sldMasterMk cId="3609426077" sldId="2147483756"/>
            <pc:sldLayoutMk cId="1278692894" sldId="2147483767"/>
          </pc:sldLayoutMkLst>
        </pc:sldLayoutChg>
      </pc:sldMasterChg>
    </pc:docChg>
  </pc:docChgLst>
  <pc:docChgLst>
    <pc:chgData name="mariam mariam" userId="6f51cb764f70d1fd" providerId="Windows Live" clId="Web-{BBA5EE80-8A21-4AB3-96EB-2EE7B1309467}"/>
    <pc:docChg chg="addSld delSld modSld">
      <pc:chgData name="mariam mariam" userId="6f51cb764f70d1fd" providerId="Windows Live" clId="Web-{BBA5EE80-8A21-4AB3-96EB-2EE7B1309467}" dt="2022-05-26T13:04:23.380" v="477"/>
      <pc:docMkLst>
        <pc:docMk/>
      </pc:docMkLst>
      <pc:sldChg chg="addSp modSp mod modTransition setBg addAnim setClrOvrMap">
        <pc:chgData name="mariam mariam" userId="6f51cb764f70d1fd" providerId="Windows Live" clId="Web-{BBA5EE80-8A21-4AB3-96EB-2EE7B1309467}" dt="2022-05-26T12:33:07.931" v="228"/>
        <pc:sldMkLst>
          <pc:docMk/>
          <pc:sldMk cId="4262868419" sldId="256"/>
        </pc:sldMkLst>
        <pc:spChg chg="mod">
          <ac:chgData name="mariam mariam" userId="6f51cb764f70d1fd" providerId="Windows Live" clId="Web-{BBA5EE80-8A21-4AB3-96EB-2EE7B1309467}" dt="2022-05-26T12:26:15.277" v="105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mariam mariam" userId="6f51cb764f70d1fd" providerId="Windows Live" clId="Web-{BBA5EE80-8A21-4AB3-96EB-2EE7B1309467}" dt="2022-05-26T12:32:49.524" v="227" actId="20577"/>
          <ac:spMkLst>
            <pc:docMk/>
            <pc:sldMk cId="4262868419" sldId="256"/>
            <ac:spMk id="3" creationId="{F4C8D8C1-1062-49B2-BB56-D9F8E5DA6EB6}"/>
          </ac:spMkLst>
        </pc:spChg>
        <pc:spChg chg="add">
          <ac:chgData name="mariam mariam" userId="6f51cb764f70d1fd" providerId="Windows Live" clId="Web-{BBA5EE80-8A21-4AB3-96EB-2EE7B1309467}" dt="2022-05-26T12:26:15.277" v="105"/>
          <ac:spMkLst>
            <pc:docMk/>
            <pc:sldMk cId="4262868419" sldId="256"/>
            <ac:spMk id="9" creationId="{BC512124-0D13-4ED9-80B7-52AE15B6B41F}"/>
          </ac:spMkLst>
        </pc:spChg>
        <pc:picChg chg="add mod ord">
          <ac:chgData name="mariam mariam" userId="6f51cb764f70d1fd" providerId="Windows Live" clId="Web-{BBA5EE80-8A21-4AB3-96EB-2EE7B1309467}" dt="2022-05-26T12:26:15.277" v="105"/>
          <ac:picMkLst>
            <pc:docMk/>
            <pc:sldMk cId="4262868419" sldId="256"/>
            <ac:picMk id="4" creationId="{92C195D4-FC0E-3737-CC0D-DF38CC6FE40A}"/>
          </ac:picMkLst>
        </pc:picChg>
      </pc:sldChg>
      <pc:sldChg chg="addSp delSp modSp new mod modTransition setBg addAnim delAnim setClrOvrMap">
        <pc:chgData name="mariam mariam" userId="6f51cb764f70d1fd" providerId="Windows Live" clId="Web-{BBA5EE80-8A21-4AB3-96EB-2EE7B1309467}" dt="2022-05-26T12:41:07.899" v="324"/>
        <pc:sldMkLst>
          <pc:docMk/>
          <pc:sldMk cId="3526298287" sldId="257"/>
        </pc:sldMkLst>
        <pc:spChg chg="mod ord">
          <ac:chgData name="mariam mariam" userId="6f51cb764f70d1fd" providerId="Windows Live" clId="Web-{BBA5EE80-8A21-4AB3-96EB-2EE7B1309467}" dt="2022-05-26T12:40:57.180" v="323" actId="20577"/>
          <ac:spMkLst>
            <pc:docMk/>
            <pc:sldMk cId="3526298287" sldId="257"/>
            <ac:spMk id="2" creationId="{8EEA36ED-2B80-07D5-DD2E-EF1A03138F31}"/>
          </ac:spMkLst>
        </pc:spChg>
        <pc:spChg chg="add del">
          <ac:chgData name="mariam mariam" userId="6f51cb764f70d1fd" providerId="Windows Live" clId="Web-{BBA5EE80-8A21-4AB3-96EB-2EE7B1309467}" dt="2022-05-26T12:28:59.532" v="110"/>
          <ac:spMkLst>
            <pc:docMk/>
            <pc:sldMk cId="3526298287" sldId="257"/>
            <ac:spMk id="3" creationId="{707DC96B-FA04-D9B8-F6AA-4A65499E26A0}"/>
          </ac:spMkLst>
        </pc:spChg>
        <pc:spChg chg="add del">
          <ac:chgData name="mariam mariam" userId="6f51cb764f70d1fd" providerId="Windows Live" clId="Web-{BBA5EE80-8A21-4AB3-96EB-2EE7B1309467}" dt="2022-05-26T12:28:59.532" v="109"/>
          <ac:spMkLst>
            <pc:docMk/>
            <pc:sldMk cId="3526298287" sldId="257"/>
            <ac:spMk id="8" creationId="{C162DF2A-64D1-4AA9-BA42-8A4063EADE09}"/>
          </ac:spMkLst>
        </pc:spChg>
        <pc:spChg chg="add del">
          <ac:chgData name="mariam mariam" userId="6f51cb764f70d1fd" providerId="Windows Live" clId="Web-{BBA5EE80-8A21-4AB3-96EB-2EE7B1309467}" dt="2022-05-26T12:28:59.532" v="109"/>
          <ac:spMkLst>
            <pc:docMk/>
            <pc:sldMk cId="3526298287" sldId="257"/>
            <ac:spMk id="10" creationId="{5D7C1373-63AF-4A75-909E-990E05356670}"/>
          </ac:spMkLst>
        </pc:spChg>
        <pc:spChg chg="add del">
          <ac:chgData name="mariam mariam" userId="6f51cb764f70d1fd" providerId="Windows Live" clId="Web-{BBA5EE80-8A21-4AB3-96EB-2EE7B1309467}" dt="2022-05-26T12:28:59.532" v="109"/>
          <ac:spMkLst>
            <pc:docMk/>
            <pc:sldMk cId="3526298287" sldId="257"/>
            <ac:spMk id="12" creationId="{2F4AD318-2FB6-4C6E-931E-58E404FA18CD}"/>
          </ac:spMkLst>
        </pc:spChg>
        <pc:spChg chg="add del">
          <ac:chgData name="mariam mariam" userId="6f51cb764f70d1fd" providerId="Windows Live" clId="Web-{BBA5EE80-8A21-4AB3-96EB-2EE7B1309467}" dt="2022-05-26T12:28:59.532" v="109"/>
          <ac:spMkLst>
            <pc:docMk/>
            <pc:sldMk cId="3526298287" sldId="257"/>
            <ac:spMk id="14" creationId="{1A118E35-1CBF-4863-8497-F4DF1A166D2D}"/>
          </ac:spMkLst>
        </pc:spChg>
        <pc:spChg chg="add del">
          <ac:chgData name="mariam mariam" userId="6f51cb764f70d1fd" providerId="Windows Live" clId="Web-{BBA5EE80-8A21-4AB3-96EB-2EE7B1309467}" dt="2022-05-26T12:28:59.532" v="109"/>
          <ac:spMkLst>
            <pc:docMk/>
            <pc:sldMk cId="3526298287" sldId="257"/>
            <ac:spMk id="16" creationId="{6E187274-5DC2-4BE0-AF99-925D6D973550}"/>
          </ac:spMkLst>
        </pc:spChg>
        <pc:spChg chg="add del">
          <ac:chgData name="mariam mariam" userId="6f51cb764f70d1fd" providerId="Windows Live" clId="Web-{BBA5EE80-8A21-4AB3-96EB-2EE7B1309467}" dt="2022-05-26T12:35:20.028" v="300"/>
          <ac:spMkLst>
            <pc:docMk/>
            <pc:sldMk cId="3526298287" sldId="257"/>
            <ac:spMk id="18" creationId="{29DC5A77-10C9-4ECF-B7EB-8D917F36A9EE}"/>
          </ac:spMkLst>
        </pc:spChg>
        <pc:spChg chg="add del">
          <ac:chgData name="mariam mariam" userId="6f51cb764f70d1fd" providerId="Windows Live" clId="Web-{BBA5EE80-8A21-4AB3-96EB-2EE7B1309467}" dt="2022-05-26T12:35:20.028" v="300"/>
          <ac:spMkLst>
            <pc:docMk/>
            <pc:sldMk cId="3526298287" sldId="257"/>
            <ac:spMk id="19" creationId="{2FFE28B5-FB16-49A9-B851-3C35FAC0CACB}"/>
          </ac:spMkLst>
        </pc:spChg>
        <pc:spChg chg="add del">
          <ac:chgData name="mariam mariam" userId="6f51cb764f70d1fd" providerId="Windows Live" clId="Web-{BBA5EE80-8A21-4AB3-96EB-2EE7B1309467}" dt="2022-05-26T12:35:20.028" v="300"/>
          <ac:spMkLst>
            <pc:docMk/>
            <pc:sldMk cId="3526298287" sldId="257"/>
            <ac:spMk id="20" creationId="{01014442-855A-4E0F-8D09-C314661A48B9}"/>
          </ac:spMkLst>
        </pc:spChg>
        <pc:spChg chg="add del">
          <ac:chgData name="mariam mariam" userId="6f51cb764f70d1fd" providerId="Windows Live" clId="Web-{BBA5EE80-8A21-4AB3-96EB-2EE7B1309467}" dt="2022-05-26T12:35:20.028" v="300"/>
          <ac:spMkLst>
            <pc:docMk/>
            <pc:sldMk cId="3526298287" sldId="257"/>
            <ac:spMk id="21" creationId="{9B1ABF09-86CF-414E-88A5-2B84CC7232A9}"/>
          </ac:spMkLst>
        </pc:spChg>
        <pc:spChg chg="add del">
          <ac:chgData name="mariam mariam" userId="6f51cb764f70d1fd" providerId="Windows Live" clId="Web-{BBA5EE80-8A21-4AB3-96EB-2EE7B1309467}" dt="2022-05-26T12:35:20.028" v="300"/>
          <ac:spMkLst>
            <pc:docMk/>
            <pc:sldMk cId="3526298287" sldId="257"/>
            <ac:spMk id="22" creationId="{3FE91770-CDBB-4D24-94E5-AD484F36CE87}"/>
          </ac:spMkLst>
        </pc:spChg>
        <pc:spChg chg="add del">
          <ac:chgData name="mariam mariam" userId="6f51cb764f70d1fd" providerId="Windows Live" clId="Web-{BBA5EE80-8A21-4AB3-96EB-2EE7B1309467}" dt="2022-05-26T12:35:20.028" v="300"/>
          <ac:spMkLst>
            <pc:docMk/>
            <pc:sldMk cId="3526298287" sldId="257"/>
            <ac:spMk id="23" creationId="{707DC96B-FA04-D9B8-F6AA-4A65499E26A0}"/>
          </ac:spMkLst>
        </pc:spChg>
        <pc:spChg chg="add del">
          <ac:chgData name="mariam mariam" userId="6f51cb764f70d1fd" providerId="Windows Live" clId="Web-{BBA5EE80-8A21-4AB3-96EB-2EE7B1309467}" dt="2022-05-26T12:38:58.801" v="306"/>
          <ac:spMkLst>
            <pc:docMk/>
            <pc:sldMk cId="3526298287" sldId="257"/>
            <ac:spMk id="28" creationId="{C162DF2A-64D1-4AA9-BA42-8A4063EADE09}"/>
          </ac:spMkLst>
        </pc:spChg>
        <pc:spChg chg="add del">
          <ac:chgData name="mariam mariam" userId="6f51cb764f70d1fd" providerId="Windows Live" clId="Web-{BBA5EE80-8A21-4AB3-96EB-2EE7B1309467}" dt="2022-05-26T12:38:58.801" v="306"/>
          <ac:spMkLst>
            <pc:docMk/>
            <pc:sldMk cId="3526298287" sldId="257"/>
            <ac:spMk id="30" creationId="{5D7C1373-63AF-4A75-909E-990E05356670}"/>
          </ac:spMkLst>
        </pc:spChg>
        <pc:spChg chg="add del">
          <ac:chgData name="mariam mariam" userId="6f51cb764f70d1fd" providerId="Windows Live" clId="Web-{BBA5EE80-8A21-4AB3-96EB-2EE7B1309467}" dt="2022-05-26T12:38:58.801" v="306"/>
          <ac:spMkLst>
            <pc:docMk/>
            <pc:sldMk cId="3526298287" sldId="257"/>
            <ac:spMk id="32" creationId="{57F231E5-F402-49E1-82B4-C762909ED227}"/>
          </ac:spMkLst>
        </pc:spChg>
        <pc:spChg chg="add del">
          <ac:chgData name="mariam mariam" userId="6f51cb764f70d1fd" providerId="Windows Live" clId="Web-{BBA5EE80-8A21-4AB3-96EB-2EE7B1309467}" dt="2022-05-26T12:38:58.801" v="306"/>
          <ac:spMkLst>
            <pc:docMk/>
            <pc:sldMk cId="3526298287" sldId="257"/>
            <ac:spMk id="34" creationId="{6F0BA12B-74D1-4DB1-9A3F-C9BA27B81512}"/>
          </ac:spMkLst>
        </pc:spChg>
        <pc:spChg chg="add del">
          <ac:chgData name="mariam mariam" userId="6f51cb764f70d1fd" providerId="Windows Live" clId="Web-{BBA5EE80-8A21-4AB3-96EB-2EE7B1309467}" dt="2022-05-26T12:38:58.801" v="306"/>
          <ac:spMkLst>
            <pc:docMk/>
            <pc:sldMk cId="3526298287" sldId="257"/>
            <ac:spMk id="36" creationId="{515FCC40-AA93-4D3B-90D0-69BC824EAD47}"/>
          </ac:spMkLst>
        </pc:spChg>
        <pc:spChg chg="add del">
          <ac:chgData name="mariam mariam" userId="6f51cb764f70d1fd" providerId="Windows Live" clId="Web-{BBA5EE80-8A21-4AB3-96EB-2EE7B1309467}" dt="2022-05-26T12:38:58.801" v="305"/>
          <ac:spMkLst>
            <pc:docMk/>
            <pc:sldMk cId="3526298287" sldId="257"/>
            <ac:spMk id="41" creationId="{17115F77-2FAE-4CA7-9A7F-10D5F2C8F831}"/>
          </ac:spMkLst>
        </pc:spChg>
        <pc:spChg chg="add del">
          <ac:chgData name="mariam mariam" userId="6f51cb764f70d1fd" providerId="Windows Live" clId="Web-{BBA5EE80-8A21-4AB3-96EB-2EE7B1309467}" dt="2022-05-26T12:38:58.801" v="305"/>
          <ac:spMkLst>
            <pc:docMk/>
            <pc:sldMk cId="3526298287" sldId="257"/>
            <ac:spMk id="43" creationId="{5CD4C046-A04C-46CC-AFA3-6B0621F628C8}"/>
          </ac:spMkLst>
        </pc:spChg>
        <pc:spChg chg="add del">
          <ac:chgData name="mariam mariam" userId="6f51cb764f70d1fd" providerId="Windows Live" clId="Web-{BBA5EE80-8A21-4AB3-96EB-2EE7B1309467}" dt="2022-05-26T12:38:58.801" v="305"/>
          <ac:spMkLst>
            <pc:docMk/>
            <pc:sldMk cId="3526298287" sldId="257"/>
            <ac:spMk id="45" creationId="{25D5C296-F4B1-4AE5-8EEB-9FEB7ED17780}"/>
          </ac:spMkLst>
        </pc:spChg>
        <pc:spChg chg="add del">
          <ac:chgData name="mariam mariam" userId="6f51cb764f70d1fd" providerId="Windows Live" clId="Web-{BBA5EE80-8A21-4AB3-96EB-2EE7B1309467}" dt="2022-05-26T12:38:58.801" v="305"/>
          <ac:spMkLst>
            <pc:docMk/>
            <pc:sldMk cId="3526298287" sldId="257"/>
            <ac:spMk id="47" creationId="{9C1ACE66-194D-48C4-A14A-6933B35283F6}"/>
          </ac:spMkLst>
        </pc:spChg>
        <pc:spChg chg="add del">
          <ac:chgData name="mariam mariam" userId="6f51cb764f70d1fd" providerId="Windows Live" clId="Web-{BBA5EE80-8A21-4AB3-96EB-2EE7B1309467}" dt="2022-05-26T12:38:58.801" v="305"/>
          <ac:spMkLst>
            <pc:docMk/>
            <pc:sldMk cId="3526298287" sldId="257"/>
            <ac:spMk id="49" creationId="{025B886A-7ED1-4B77-819B-76ACBEFB07D0}"/>
          </ac:spMkLst>
        </pc:spChg>
        <pc:spChg chg="add del">
          <ac:chgData name="mariam mariam" userId="6f51cb764f70d1fd" providerId="Windows Live" clId="Web-{BBA5EE80-8A21-4AB3-96EB-2EE7B1309467}" dt="2022-05-26T12:40:02.944" v="319"/>
          <ac:spMkLst>
            <pc:docMk/>
            <pc:sldMk cId="3526298287" sldId="257"/>
            <ac:spMk id="51" creationId="{17115F77-2FAE-4CA7-9A7F-10D5F2C8F831}"/>
          </ac:spMkLst>
        </pc:spChg>
        <pc:spChg chg="add del">
          <ac:chgData name="mariam mariam" userId="6f51cb764f70d1fd" providerId="Windows Live" clId="Web-{BBA5EE80-8A21-4AB3-96EB-2EE7B1309467}" dt="2022-05-26T12:40:02.944" v="319"/>
          <ac:spMkLst>
            <pc:docMk/>
            <pc:sldMk cId="3526298287" sldId="257"/>
            <ac:spMk id="52" creationId="{5CD4C046-A04C-46CC-AFA3-6B0621F628C8}"/>
          </ac:spMkLst>
        </pc:spChg>
        <pc:spChg chg="add del">
          <ac:chgData name="mariam mariam" userId="6f51cb764f70d1fd" providerId="Windows Live" clId="Web-{BBA5EE80-8A21-4AB3-96EB-2EE7B1309467}" dt="2022-05-26T12:40:02.944" v="319"/>
          <ac:spMkLst>
            <pc:docMk/>
            <pc:sldMk cId="3526298287" sldId="257"/>
            <ac:spMk id="53" creationId="{EB8AA617-0537-4ED7-91B6-66511A647507}"/>
          </ac:spMkLst>
        </pc:spChg>
        <pc:spChg chg="add del">
          <ac:chgData name="mariam mariam" userId="6f51cb764f70d1fd" providerId="Windows Live" clId="Web-{BBA5EE80-8A21-4AB3-96EB-2EE7B1309467}" dt="2022-05-26T12:40:02.944" v="319"/>
          <ac:spMkLst>
            <pc:docMk/>
            <pc:sldMk cId="3526298287" sldId="257"/>
            <ac:spMk id="54" creationId="{C2E8BF1F-CE61-45C5-92AC-552D23176C03}"/>
          </ac:spMkLst>
        </pc:spChg>
        <pc:spChg chg="add">
          <ac:chgData name="mariam mariam" userId="6f51cb764f70d1fd" providerId="Windows Live" clId="Web-{BBA5EE80-8A21-4AB3-96EB-2EE7B1309467}" dt="2022-05-26T12:40:02.944" v="319"/>
          <ac:spMkLst>
            <pc:docMk/>
            <pc:sldMk cId="3526298287" sldId="257"/>
            <ac:spMk id="59" creationId="{17115F77-2FAE-4CA7-9A7F-10D5F2C8F831}"/>
          </ac:spMkLst>
        </pc:spChg>
        <pc:spChg chg="add">
          <ac:chgData name="mariam mariam" userId="6f51cb764f70d1fd" providerId="Windows Live" clId="Web-{BBA5EE80-8A21-4AB3-96EB-2EE7B1309467}" dt="2022-05-26T12:40:02.944" v="319"/>
          <ac:spMkLst>
            <pc:docMk/>
            <pc:sldMk cId="3526298287" sldId="257"/>
            <ac:spMk id="61" creationId="{5CD4C046-A04C-46CC-AFA3-6B0621F628C8}"/>
          </ac:spMkLst>
        </pc:spChg>
        <pc:spChg chg="add">
          <ac:chgData name="mariam mariam" userId="6f51cb764f70d1fd" providerId="Windows Live" clId="Web-{BBA5EE80-8A21-4AB3-96EB-2EE7B1309467}" dt="2022-05-26T12:40:02.944" v="319"/>
          <ac:spMkLst>
            <pc:docMk/>
            <pc:sldMk cId="3526298287" sldId="257"/>
            <ac:spMk id="63" creationId="{BC512124-0D13-4ED9-80B7-52AE15B6B41F}"/>
          </ac:spMkLst>
        </pc:spChg>
        <pc:picChg chg="add mod">
          <ac:chgData name="mariam mariam" userId="6f51cb764f70d1fd" providerId="Windows Live" clId="Web-{BBA5EE80-8A21-4AB3-96EB-2EE7B1309467}" dt="2022-05-26T12:40:02.944" v="319"/>
          <ac:picMkLst>
            <pc:docMk/>
            <pc:sldMk cId="3526298287" sldId="257"/>
            <ac:picMk id="4" creationId="{E2CE1ED5-C50B-85F1-D9ED-6AF0704FF3E1}"/>
          </ac:picMkLst>
        </pc:picChg>
      </pc:sldChg>
      <pc:sldChg chg="addSp delSp modSp new mod modTransition setBg">
        <pc:chgData name="mariam mariam" userId="6f51cb764f70d1fd" providerId="Windows Live" clId="Web-{BBA5EE80-8A21-4AB3-96EB-2EE7B1309467}" dt="2022-05-26T12:56:15.458" v="461"/>
        <pc:sldMkLst>
          <pc:docMk/>
          <pc:sldMk cId="3511716007" sldId="258"/>
        </pc:sldMkLst>
        <pc:spChg chg="mod">
          <ac:chgData name="mariam mariam" userId="6f51cb764f70d1fd" providerId="Windows Live" clId="Web-{BBA5EE80-8A21-4AB3-96EB-2EE7B1309467}" dt="2022-05-26T12:55:57.989" v="460" actId="20577"/>
          <ac:spMkLst>
            <pc:docMk/>
            <pc:sldMk cId="3511716007" sldId="258"/>
            <ac:spMk id="2" creationId="{4078EB34-C31B-8948-F709-B31FCC323C02}"/>
          </ac:spMkLst>
        </pc:spChg>
        <pc:spChg chg="del mod">
          <ac:chgData name="mariam mariam" userId="6f51cb764f70d1fd" providerId="Windows Live" clId="Web-{BBA5EE80-8A21-4AB3-96EB-2EE7B1309467}" dt="2022-05-26T12:48:03.443" v="409"/>
          <ac:spMkLst>
            <pc:docMk/>
            <pc:sldMk cId="3511716007" sldId="258"/>
            <ac:spMk id="3" creationId="{6DB43517-FCB7-692B-E95B-494B79F5744F}"/>
          </ac:spMkLst>
        </pc:spChg>
        <pc:spChg chg="add del">
          <ac:chgData name="mariam mariam" userId="6f51cb764f70d1fd" providerId="Windows Live" clId="Web-{BBA5EE80-8A21-4AB3-96EB-2EE7B1309467}" dt="2022-05-26T12:48:25.209" v="412"/>
          <ac:spMkLst>
            <pc:docMk/>
            <pc:sldMk cId="3511716007" sldId="258"/>
            <ac:spMk id="8" creationId="{29DC5A77-10C9-4ECF-B7EB-8D917F36A9EE}"/>
          </ac:spMkLst>
        </pc:spChg>
        <pc:spChg chg="add del">
          <ac:chgData name="mariam mariam" userId="6f51cb764f70d1fd" providerId="Windows Live" clId="Web-{BBA5EE80-8A21-4AB3-96EB-2EE7B1309467}" dt="2022-05-26T12:48:25.209" v="412"/>
          <ac:spMkLst>
            <pc:docMk/>
            <pc:sldMk cId="3511716007" sldId="258"/>
            <ac:spMk id="10" creationId="{2FFE28B5-FB16-49A9-B851-3C35FAC0CACB}"/>
          </ac:spMkLst>
        </pc:spChg>
        <pc:spChg chg="add del">
          <ac:chgData name="mariam mariam" userId="6f51cb764f70d1fd" providerId="Windows Live" clId="Web-{BBA5EE80-8A21-4AB3-96EB-2EE7B1309467}" dt="2022-05-26T12:48:25.209" v="412"/>
          <ac:spMkLst>
            <pc:docMk/>
            <pc:sldMk cId="3511716007" sldId="258"/>
            <ac:spMk id="12" creationId="{01014442-855A-4E0F-8D09-C314661A48B9}"/>
          </ac:spMkLst>
        </pc:spChg>
        <pc:spChg chg="add del">
          <ac:chgData name="mariam mariam" userId="6f51cb764f70d1fd" providerId="Windows Live" clId="Web-{BBA5EE80-8A21-4AB3-96EB-2EE7B1309467}" dt="2022-05-26T12:48:25.209" v="412"/>
          <ac:spMkLst>
            <pc:docMk/>
            <pc:sldMk cId="3511716007" sldId="258"/>
            <ac:spMk id="14" creationId="{9B1ABF09-86CF-414E-88A5-2B84CC7232A9}"/>
          </ac:spMkLst>
        </pc:spChg>
        <pc:spChg chg="add del">
          <ac:chgData name="mariam mariam" userId="6f51cb764f70d1fd" providerId="Windows Live" clId="Web-{BBA5EE80-8A21-4AB3-96EB-2EE7B1309467}" dt="2022-05-26T12:48:25.209" v="412"/>
          <ac:spMkLst>
            <pc:docMk/>
            <pc:sldMk cId="3511716007" sldId="258"/>
            <ac:spMk id="16" creationId="{3FE91770-CDBB-4D24-94E5-AD484F36CE87}"/>
          </ac:spMkLst>
        </pc:spChg>
        <pc:spChg chg="add del">
          <ac:chgData name="mariam mariam" userId="6f51cb764f70d1fd" providerId="Windows Live" clId="Web-{BBA5EE80-8A21-4AB3-96EB-2EE7B1309467}" dt="2022-05-26T12:49:53.665" v="416"/>
          <ac:spMkLst>
            <pc:docMk/>
            <pc:sldMk cId="3511716007" sldId="258"/>
            <ac:spMk id="21" creationId="{886D4068-D045-48B0-9A00-198F2FE4B57C}"/>
          </ac:spMkLst>
        </pc:spChg>
        <pc:spChg chg="add del">
          <ac:chgData name="mariam mariam" userId="6f51cb764f70d1fd" providerId="Windows Live" clId="Web-{BBA5EE80-8A21-4AB3-96EB-2EE7B1309467}" dt="2022-05-26T12:49:53.665" v="416"/>
          <ac:spMkLst>
            <pc:docMk/>
            <pc:sldMk cId="3511716007" sldId="258"/>
            <ac:spMk id="23" creationId="{12664C4B-AAE2-4AA0-8918-134E8086F37E}"/>
          </ac:spMkLst>
        </pc:spChg>
        <pc:spChg chg="add del">
          <ac:chgData name="mariam mariam" userId="6f51cb764f70d1fd" providerId="Windows Live" clId="Web-{BBA5EE80-8A21-4AB3-96EB-2EE7B1309467}" dt="2022-05-26T12:49:53.665" v="416"/>
          <ac:spMkLst>
            <pc:docMk/>
            <pc:sldMk cId="3511716007" sldId="258"/>
            <ac:spMk id="25" creationId="{616F9FD8-4CFE-4C77-8F29-5D801C57E2AB}"/>
          </ac:spMkLst>
        </pc:spChg>
        <pc:spChg chg="add del">
          <ac:chgData name="mariam mariam" userId="6f51cb764f70d1fd" providerId="Windows Live" clId="Web-{BBA5EE80-8A21-4AB3-96EB-2EE7B1309467}" dt="2022-05-26T12:54:08.079" v="452"/>
          <ac:spMkLst>
            <pc:docMk/>
            <pc:sldMk cId="3511716007" sldId="258"/>
            <ac:spMk id="30" creationId="{886D4068-D045-48B0-9A00-198F2FE4B57C}"/>
          </ac:spMkLst>
        </pc:spChg>
        <pc:spChg chg="add del">
          <ac:chgData name="mariam mariam" userId="6f51cb764f70d1fd" providerId="Windows Live" clId="Web-{BBA5EE80-8A21-4AB3-96EB-2EE7B1309467}" dt="2022-05-26T12:54:08.079" v="452"/>
          <ac:spMkLst>
            <pc:docMk/>
            <pc:sldMk cId="3511716007" sldId="258"/>
            <ac:spMk id="32" creationId="{12664C4B-AAE2-4AA0-8918-134E8086F37E}"/>
          </ac:spMkLst>
        </pc:spChg>
        <pc:spChg chg="add del">
          <ac:chgData name="mariam mariam" userId="6f51cb764f70d1fd" providerId="Windows Live" clId="Web-{BBA5EE80-8A21-4AB3-96EB-2EE7B1309467}" dt="2022-05-26T12:54:08.079" v="452"/>
          <ac:spMkLst>
            <pc:docMk/>
            <pc:sldMk cId="3511716007" sldId="258"/>
            <ac:spMk id="34" creationId="{616F9FD8-4CFE-4C77-8F29-5D801C57E2AB}"/>
          </ac:spMkLst>
        </pc:spChg>
        <pc:spChg chg="add">
          <ac:chgData name="mariam mariam" userId="6f51cb764f70d1fd" providerId="Windows Live" clId="Web-{BBA5EE80-8A21-4AB3-96EB-2EE7B1309467}" dt="2022-05-26T12:54:08.079" v="452"/>
          <ac:spMkLst>
            <pc:docMk/>
            <pc:sldMk cId="3511716007" sldId="258"/>
            <ac:spMk id="92" creationId="{DCCCDCCF-DDE7-4FF9-BA8E-DFD3AC93A6C7}"/>
          </ac:spMkLst>
        </pc:spChg>
        <pc:spChg chg="add">
          <ac:chgData name="mariam mariam" userId="6f51cb764f70d1fd" providerId="Windows Live" clId="Web-{BBA5EE80-8A21-4AB3-96EB-2EE7B1309467}" dt="2022-05-26T12:54:08.079" v="452"/>
          <ac:spMkLst>
            <pc:docMk/>
            <pc:sldMk cId="3511716007" sldId="258"/>
            <ac:spMk id="94" creationId="{C2352FE0-ACFA-479E-A574-CED1C035D3F5}"/>
          </ac:spMkLst>
        </pc:spChg>
        <pc:spChg chg="add">
          <ac:chgData name="mariam mariam" userId="6f51cb764f70d1fd" providerId="Windows Live" clId="Web-{BBA5EE80-8A21-4AB3-96EB-2EE7B1309467}" dt="2022-05-26T12:54:08.079" v="452"/>
          <ac:spMkLst>
            <pc:docMk/>
            <pc:sldMk cId="3511716007" sldId="258"/>
            <ac:spMk id="96" creationId="{401F5979-1992-492E-ABBD-62EBC1016CB4}"/>
          </ac:spMkLst>
        </pc:spChg>
        <pc:spChg chg="add">
          <ac:chgData name="mariam mariam" userId="6f51cb764f70d1fd" providerId="Windows Live" clId="Web-{BBA5EE80-8A21-4AB3-96EB-2EE7B1309467}" dt="2022-05-26T12:54:08.079" v="452"/>
          <ac:spMkLst>
            <pc:docMk/>
            <pc:sldMk cId="3511716007" sldId="258"/>
            <ac:spMk id="98" creationId="{377CB93F-A0E2-4BBE-B2FC-E93932C7ECEE}"/>
          </ac:spMkLst>
        </pc:spChg>
        <pc:spChg chg="add mod">
          <ac:chgData name="mariam mariam" userId="6f51cb764f70d1fd" providerId="Windows Live" clId="Web-{BBA5EE80-8A21-4AB3-96EB-2EE7B1309467}" dt="2022-05-26T12:54:08.079" v="452"/>
          <ac:spMkLst>
            <pc:docMk/>
            <pc:sldMk cId="3511716007" sldId="258"/>
            <ac:spMk id="407" creationId="{75F55D98-BE9A-6FD0-235B-273E2AF5F181}"/>
          </ac:spMkLst>
        </pc:spChg>
        <pc:graphicFrameChg chg="add mod ord modGraphic">
          <ac:chgData name="mariam mariam" userId="6f51cb764f70d1fd" providerId="Windows Live" clId="Web-{BBA5EE80-8A21-4AB3-96EB-2EE7B1309467}" dt="2022-05-26T12:54:08.079" v="452"/>
          <ac:graphicFrameMkLst>
            <pc:docMk/>
            <pc:sldMk cId="3511716007" sldId="258"/>
            <ac:graphicFrameMk id="4" creationId="{98EAF6D8-BD33-BBB2-8319-8BF2FD53BE40}"/>
          </ac:graphicFrameMkLst>
        </pc:graphicFrameChg>
        <pc:picChg chg="add mod">
          <ac:chgData name="mariam mariam" userId="6f51cb764f70d1fd" providerId="Windows Live" clId="Web-{BBA5EE80-8A21-4AB3-96EB-2EE7B1309467}" dt="2022-05-26T12:55:01.347" v="454" actId="1076"/>
          <ac:picMkLst>
            <pc:docMk/>
            <pc:sldMk cId="3511716007" sldId="258"/>
            <ac:picMk id="425" creationId="{23109894-03FD-B4C4-A970-75E462B1F9C9}"/>
          </ac:picMkLst>
        </pc:picChg>
      </pc:sldChg>
      <pc:sldChg chg="addSp delSp modSp new del mod setBg">
        <pc:chgData name="mariam mariam" userId="6f51cb764f70d1fd" providerId="Windows Live" clId="Web-{BBA5EE80-8A21-4AB3-96EB-2EE7B1309467}" dt="2022-05-26T12:59:15.011" v="467"/>
        <pc:sldMkLst>
          <pc:docMk/>
          <pc:sldMk cId="774628622" sldId="259"/>
        </pc:sldMkLst>
        <pc:spChg chg="mod">
          <ac:chgData name="mariam mariam" userId="6f51cb764f70d1fd" providerId="Windows Live" clId="Web-{BBA5EE80-8A21-4AB3-96EB-2EE7B1309467}" dt="2022-05-26T12:57:05.835" v="463"/>
          <ac:spMkLst>
            <pc:docMk/>
            <pc:sldMk cId="774628622" sldId="259"/>
            <ac:spMk id="2" creationId="{D0D22709-1CDE-2792-BF45-39D80298E885}"/>
          </ac:spMkLst>
        </pc:spChg>
        <pc:spChg chg="del mod">
          <ac:chgData name="mariam mariam" userId="6f51cb764f70d1fd" providerId="Windows Live" clId="Web-{BBA5EE80-8A21-4AB3-96EB-2EE7B1309467}" dt="2022-05-26T12:57:50.870" v="464"/>
          <ac:spMkLst>
            <pc:docMk/>
            <pc:sldMk cId="774628622" sldId="259"/>
            <ac:spMk id="3" creationId="{00E2599D-C987-9A8C-6AFD-AA744C9E552D}"/>
          </ac:spMkLst>
        </pc:spChg>
        <pc:spChg chg="add">
          <ac:chgData name="mariam mariam" userId="6f51cb764f70d1fd" providerId="Windows Live" clId="Web-{BBA5EE80-8A21-4AB3-96EB-2EE7B1309467}" dt="2022-05-26T12:57:05.835" v="463"/>
          <ac:spMkLst>
            <pc:docMk/>
            <pc:sldMk cId="774628622" sldId="259"/>
            <ac:spMk id="8" creationId="{29DC5A77-10C9-4ECF-B7EB-8D917F36A9EE}"/>
          </ac:spMkLst>
        </pc:spChg>
        <pc:spChg chg="add">
          <ac:chgData name="mariam mariam" userId="6f51cb764f70d1fd" providerId="Windows Live" clId="Web-{BBA5EE80-8A21-4AB3-96EB-2EE7B1309467}" dt="2022-05-26T12:57:05.835" v="463"/>
          <ac:spMkLst>
            <pc:docMk/>
            <pc:sldMk cId="774628622" sldId="259"/>
            <ac:spMk id="10" creationId="{2FFE28B5-FB16-49A9-B851-3C35FAC0CACB}"/>
          </ac:spMkLst>
        </pc:spChg>
        <pc:spChg chg="add">
          <ac:chgData name="mariam mariam" userId="6f51cb764f70d1fd" providerId="Windows Live" clId="Web-{BBA5EE80-8A21-4AB3-96EB-2EE7B1309467}" dt="2022-05-26T12:57:05.835" v="463"/>
          <ac:spMkLst>
            <pc:docMk/>
            <pc:sldMk cId="774628622" sldId="259"/>
            <ac:spMk id="12" creationId="{01014442-855A-4E0F-8D09-C314661A48B9}"/>
          </ac:spMkLst>
        </pc:spChg>
        <pc:spChg chg="add">
          <ac:chgData name="mariam mariam" userId="6f51cb764f70d1fd" providerId="Windows Live" clId="Web-{BBA5EE80-8A21-4AB3-96EB-2EE7B1309467}" dt="2022-05-26T12:57:05.835" v="463"/>
          <ac:spMkLst>
            <pc:docMk/>
            <pc:sldMk cId="774628622" sldId="259"/>
            <ac:spMk id="14" creationId="{9B1ABF09-86CF-414E-88A5-2B84CC7232A9}"/>
          </ac:spMkLst>
        </pc:spChg>
        <pc:spChg chg="add">
          <ac:chgData name="mariam mariam" userId="6f51cb764f70d1fd" providerId="Windows Live" clId="Web-{BBA5EE80-8A21-4AB3-96EB-2EE7B1309467}" dt="2022-05-26T12:57:05.835" v="463"/>
          <ac:spMkLst>
            <pc:docMk/>
            <pc:sldMk cId="774628622" sldId="259"/>
            <ac:spMk id="16" creationId="{3FE91770-CDBB-4D24-94E5-AD484F36CE87}"/>
          </ac:spMkLst>
        </pc:spChg>
        <pc:graphicFrameChg chg="add mod ord modGraphic">
          <ac:chgData name="mariam mariam" userId="6f51cb764f70d1fd" providerId="Windows Live" clId="Web-{BBA5EE80-8A21-4AB3-96EB-2EE7B1309467}" dt="2022-05-26T12:58:08.368" v="465"/>
          <ac:graphicFrameMkLst>
            <pc:docMk/>
            <pc:sldMk cId="774628622" sldId="259"/>
            <ac:graphicFrameMk id="4" creationId="{F6F8088A-83B4-6773-0A8C-A6EB26593F81}"/>
          </ac:graphicFrameMkLst>
        </pc:graphicFrameChg>
        <pc:graphicFrameChg chg="add mod modGraphic">
          <ac:chgData name="mariam mariam" userId="6f51cb764f70d1fd" providerId="Windows Live" clId="Web-{BBA5EE80-8A21-4AB3-96EB-2EE7B1309467}" dt="2022-05-26T12:58:27.103" v="466"/>
          <ac:graphicFrameMkLst>
            <pc:docMk/>
            <pc:sldMk cId="774628622" sldId="259"/>
            <ac:graphicFrameMk id="28" creationId="{45B179DC-221C-2598-6C5A-BC3BF7160D3E}"/>
          </ac:graphicFrameMkLst>
        </pc:graphicFrameChg>
      </pc:sldChg>
      <pc:sldChg chg="addSp delSp modSp new mod setBg">
        <pc:chgData name="mariam mariam" userId="6f51cb764f70d1fd" providerId="Windows Live" clId="Web-{BBA5EE80-8A21-4AB3-96EB-2EE7B1309467}" dt="2022-05-26T13:04:23.380" v="477"/>
        <pc:sldMkLst>
          <pc:docMk/>
          <pc:sldMk cId="1175926578" sldId="259"/>
        </pc:sldMkLst>
        <pc:spChg chg="mod">
          <ac:chgData name="mariam mariam" userId="6f51cb764f70d1fd" providerId="Windows Live" clId="Web-{BBA5EE80-8A21-4AB3-96EB-2EE7B1309467}" dt="2022-05-26T13:02:22.110" v="473"/>
          <ac:spMkLst>
            <pc:docMk/>
            <pc:sldMk cId="1175926578" sldId="259"/>
            <ac:spMk id="2" creationId="{AF52CF69-87F1-4170-CD64-616D2D0FA40B}"/>
          </ac:spMkLst>
        </pc:spChg>
        <pc:spChg chg="del mod">
          <ac:chgData name="mariam mariam" userId="6f51cb764f70d1fd" providerId="Windows Live" clId="Web-{BBA5EE80-8A21-4AB3-96EB-2EE7B1309467}" dt="2022-05-26T13:04:23.380" v="477"/>
          <ac:spMkLst>
            <pc:docMk/>
            <pc:sldMk cId="1175926578" sldId="259"/>
            <ac:spMk id="3" creationId="{AE8EE94E-2FB5-0072-EF11-B0BDF298A520}"/>
          </ac:spMkLst>
        </pc:spChg>
        <pc:spChg chg="add mod">
          <ac:chgData name="mariam mariam" userId="6f51cb764f70d1fd" providerId="Windows Live" clId="Web-{BBA5EE80-8A21-4AB3-96EB-2EE7B1309467}" dt="2022-05-26T13:03:47.582" v="476" actId="14100"/>
          <ac:spMkLst>
            <pc:docMk/>
            <pc:sldMk cId="1175926578" sldId="259"/>
            <ac:spMk id="4" creationId="{A5DAE21C-936C-E148-74D4-FEC27BE9F454}"/>
          </ac:spMkLst>
        </pc:spChg>
        <pc:spChg chg="add">
          <ac:chgData name="mariam mariam" userId="6f51cb764f70d1fd" providerId="Windows Live" clId="Web-{BBA5EE80-8A21-4AB3-96EB-2EE7B1309467}" dt="2022-05-26T13:02:22.110" v="473"/>
          <ac:spMkLst>
            <pc:docMk/>
            <pc:sldMk cId="1175926578" sldId="259"/>
            <ac:spMk id="8" creationId="{29DC5A77-10C9-4ECF-B7EB-8D917F36A9EE}"/>
          </ac:spMkLst>
        </pc:spChg>
        <pc:spChg chg="add">
          <ac:chgData name="mariam mariam" userId="6f51cb764f70d1fd" providerId="Windows Live" clId="Web-{BBA5EE80-8A21-4AB3-96EB-2EE7B1309467}" dt="2022-05-26T13:02:22.110" v="473"/>
          <ac:spMkLst>
            <pc:docMk/>
            <pc:sldMk cId="1175926578" sldId="259"/>
            <ac:spMk id="10" creationId="{2FFE28B5-FB16-49A9-B851-3C35FAC0CACB}"/>
          </ac:spMkLst>
        </pc:spChg>
        <pc:spChg chg="add">
          <ac:chgData name="mariam mariam" userId="6f51cb764f70d1fd" providerId="Windows Live" clId="Web-{BBA5EE80-8A21-4AB3-96EB-2EE7B1309467}" dt="2022-05-26T13:02:22.110" v="473"/>
          <ac:spMkLst>
            <pc:docMk/>
            <pc:sldMk cId="1175926578" sldId="259"/>
            <ac:spMk id="12" creationId="{01014442-855A-4E0F-8D09-C314661A48B9}"/>
          </ac:spMkLst>
        </pc:spChg>
        <pc:spChg chg="add">
          <ac:chgData name="mariam mariam" userId="6f51cb764f70d1fd" providerId="Windows Live" clId="Web-{BBA5EE80-8A21-4AB3-96EB-2EE7B1309467}" dt="2022-05-26T13:02:22.110" v="473"/>
          <ac:spMkLst>
            <pc:docMk/>
            <pc:sldMk cId="1175926578" sldId="259"/>
            <ac:spMk id="14" creationId="{9B1ABF09-86CF-414E-88A5-2B84CC7232A9}"/>
          </ac:spMkLst>
        </pc:spChg>
        <pc:spChg chg="add">
          <ac:chgData name="mariam mariam" userId="6f51cb764f70d1fd" providerId="Windows Live" clId="Web-{BBA5EE80-8A21-4AB3-96EB-2EE7B1309467}" dt="2022-05-26T13:02:22.110" v="473"/>
          <ac:spMkLst>
            <pc:docMk/>
            <pc:sldMk cId="1175926578" sldId="259"/>
            <ac:spMk id="16" creationId="{3FE91770-CDBB-4D24-94E5-AD484F36CE87}"/>
          </ac:spMkLst>
        </pc:spChg>
        <pc:graphicFrameChg chg="add mod ord modGraphic">
          <ac:chgData name="mariam mariam" userId="6f51cb764f70d1fd" providerId="Windows Live" clId="Web-{BBA5EE80-8A21-4AB3-96EB-2EE7B1309467}" dt="2022-05-26T13:04:23.380" v="477"/>
          <ac:graphicFrameMkLst>
            <pc:docMk/>
            <pc:sldMk cId="1175926578" sldId="259"/>
            <ac:graphicFrameMk id="5" creationId="{9C185C62-4F4C-961E-4F07-7843893FE3ED}"/>
          </ac:graphicFrameMkLst>
        </pc:graphicFrameChg>
      </pc:sldChg>
      <pc:sldChg chg="addSp modSp new del mod setBg">
        <pc:chgData name="mariam mariam" userId="6f51cb764f70d1fd" providerId="Windows Live" clId="Web-{BBA5EE80-8A21-4AB3-96EB-2EE7B1309467}" dt="2022-05-26T13:02:08.782" v="471"/>
        <pc:sldMkLst>
          <pc:docMk/>
          <pc:sldMk cId="1338622090" sldId="259"/>
        </pc:sldMkLst>
        <pc:spChg chg="mod">
          <ac:chgData name="mariam mariam" userId="6f51cb764f70d1fd" providerId="Windows Live" clId="Web-{BBA5EE80-8A21-4AB3-96EB-2EE7B1309467}" dt="2022-05-26T12:59:29.027" v="469"/>
          <ac:spMkLst>
            <pc:docMk/>
            <pc:sldMk cId="1338622090" sldId="259"/>
            <ac:spMk id="2" creationId="{A2F2EDAA-EE0B-DD41-5B4A-339F06D09107}"/>
          </ac:spMkLst>
        </pc:spChg>
        <pc:spChg chg="mod">
          <ac:chgData name="mariam mariam" userId="6f51cb764f70d1fd" providerId="Windows Live" clId="Web-{BBA5EE80-8A21-4AB3-96EB-2EE7B1309467}" dt="2022-05-26T12:59:29.027" v="469"/>
          <ac:spMkLst>
            <pc:docMk/>
            <pc:sldMk cId="1338622090" sldId="259"/>
            <ac:spMk id="3" creationId="{16BBD2D5-CB44-AD69-0A87-1DDE67904577}"/>
          </ac:spMkLst>
        </pc:spChg>
        <pc:spChg chg="add">
          <ac:chgData name="mariam mariam" userId="6f51cb764f70d1fd" providerId="Windows Live" clId="Web-{BBA5EE80-8A21-4AB3-96EB-2EE7B1309467}" dt="2022-05-26T13:01:44.687" v="470"/>
          <ac:spMkLst>
            <pc:docMk/>
            <pc:sldMk cId="1338622090" sldId="259"/>
            <ac:spMk id="4" creationId="{21D562AE-1543-3D87-D6AA-14FE47D3E0D7}"/>
          </ac:spMkLst>
        </pc:spChg>
        <pc:spChg chg="add">
          <ac:chgData name="mariam mariam" userId="6f51cb764f70d1fd" providerId="Windows Live" clId="Web-{BBA5EE80-8A21-4AB3-96EB-2EE7B1309467}" dt="2022-05-26T12:59:29.027" v="469"/>
          <ac:spMkLst>
            <pc:docMk/>
            <pc:sldMk cId="1338622090" sldId="259"/>
            <ac:spMk id="8" creationId="{29DC5A77-10C9-4ECF-B7EB-8D917F36A9EE}"/>
          </ac:spMkLst>
        </pc:spChg>
        <pc:spChg chg="add">
          <ac:chgData name="mariam mariam" userId="6f51cb764f70d1fd" providerId="Windows Live" clId="Web-{BBA5EE80-8A21-4AB3-96EB-2EE7B1309467}" dt="2022-05-26T12:59:29.027" v="469"/>
          <ac:spMkLst>
            <pc:docMk/>
            <pc:sldMk cId="1338622090" sldId="259"/>
            <ac:spMk id="10" creationId="{2FFE28B5-FB16-49A9-B851-3C35FAC0CACB}"/>
          </ac:spMkLst>
        </pc:spChg>
        <pc:spChg chg="add">
          <ac:chgData name="mariam mariam" userId="6f51cb764f70d1fd" providerId="Windows Live" clId="Web-{BBA5EE80-8A21-4AB3-96EB-2EE7B1309467}" dt="2022-05-26T12:59:29.027" v="469"/>
          <ac:spMkLst>
            <pc:docMk/>
            <pc:sldMk cId="1338622090" sldId="259"/>
            <ac:spMk id="12" creationId="{01014442-855A-4E0F-8D09-C314661A48B9}"/>
          </ac:spMkLst>
        </pc:spChg>
        <pc:spChg chg="add">
          <ac:chgData name="mariam mariam" userId="6f51cb764f70d1fd" providerId="Windows Live" clId="Web-{BBA5EE80-8A21-4AB3-96EB-2EE7B1309467}" dt="2022-05-26T12:59:29.027" v="469"/>
          <ac:spMkLst>
            <pc:docMk/>
            <pc:sldMk cId="1338622090" sldId="259"/>
            <ac:spMk id="14" creationId="{9B1ABF09-86CF-414E-88A5-2B84CC7232A9}"/>
          </ac:spMkLst>
        </pc:spChg>
        <pc:spChg chg="add">
          <ac:chgData name="mariam mariam" userId="6f51cb764f70d1fd" providerId="Windows Live" clId="Web-{BBA5EE80-8A21-4AB3-96EB-2EE7B1309467}" dt="2022-05-26T12:59:29.027" v="469"/>
          <ac:spMkLst>
            <pc:docMk/>
            <pc:sldMk cId="1338622090" sldId="259"/>
            <ac:spMk id="16" creationId="{3FE91770-CDBB-4D24-94E5-AD484F36CE87}"/>
          </ac:spMkLst>
        </pc:spChg>
      </pc:sldChg>
    </pc:docChg>
  </pc:docChgLst>
  <pc:docChgLst>
    <pc:chgData name="mariam mariam" userId="6f51cb764f70d1fd" providerId="Windows Live" clId="Web-{A23BB92B-6C5F-4E4A-BBA9-D39AE6B45778}"/>
    <pc:docChg chg="addSld delSld modSld sldOrd">
      <pc:chgData name="mariam mariam" userId="6f51cb764f70d1fd" providerId="Windows Live" clId="Web-{A23BB92B-6C5F-4E4A-BBA9-D39AE6B45778}" dt="2022-05-26T15:52:57.362" v="1898"/>
      <pc:docMkLst>
        <pc:docMk/>
      </pc:docMkLst>
      <pc:sldChg chg="new del">
        <pc:chgData name="mariam mariam" userId="6f51cb764f70d1fd" providerId="Windows Live" clId="Web-{A23BB92B-6C5F-4E4A-BBA9-D39AE6B45778}" dt="2022-05-26T13:05:49.868" v="2"/>
        <pc:sldMkLst>
          <pc:docMk/>
          <pc:sldMk cId="421689857" sldId="259"/>
        </pc:sldMkLst>
      </pc:sldChg>
      <pc:sldChg chg="addSp delSp modSp new mod modTransition setBg">
        <pc:chgData name="mariam mariam" userId="6f51cb764f70d1fd" providerId="Windows Live" clId="Web-{A23BB92B-6C5F-4E4A-BBA9-D39AE6B45778}" dt="2022-05-26T13:50:37.850" v="630" actId="20577"/>
        <pc:sldMkLst>
          <pc:docMk/>
          <pc:sldMk cId="736988019" sldId="259"/>
        </pc:sldMkLst>
        <pc:spChg chg="mod">
          <ac:chgData name="mariam mariam" userId="6f51cb764f70d1fd" providerId="Windows Live" clId="Web-{A23BB92B-6C5F-4E4A-BBA9-D39AE6B45778}" dt="2022-05-26T13:50:37.850" v="630" actId="20577"/>
          <ac:spMkLst>
            <pc:docMk/>
            <pc:sldMk cId="736988019" sldId="259"/>
            <ac:spMk id="2" creationId="{4FFECDDF-1C89-74FA-6591-1146A5EA309C}"/>
          </ac:spMkLst>
        </pc:spChg>
        <pc:spChg chg="mod">
          <ac:chgData name="mariam mariam" userId="6f51cb764f70d1fd" providerId="Windows Live" clId="Web-{A23BB92B-6C5F-4E4A-BBA9-D39AE6B45778}" dt="2022-05-26T13:39:02.650" v="608" actId="20577"/>
          <ac:spMkLst>
            <pc:docMk/>
            <pc:sldMk cId="736988019" sldId="259"/>
            <ac:spMk id="3" creationId="{DA35BD9B-E447-F705-C80C-A1913892A4DB}"/>
          </ac:spMkLst>
        </pc:spChg>
        <pc:spChg chg="add mod">
          <ac:chgData name="mariam mariam" userId="6f51cb764f70d1fd" providerId="Windows Live" clId="Web-{A23BB92B-6C5F-4E4A-BBA9-D39AE6B45778}" dt="2022-05-26T13:32:45.189" v="345" actId="20577"/>
          <ac:spMkLst>
            <pc:docMk/>
            <pc:sldMk cId="736988019" sldId="259"/>
            <ac:spMk id="4" creationId="{08DB3245-4CA4-1A6C-0E62-41772FAEF3B6}"/>
          </ac:spMkLst>
        </pc:spChg>
        <pc:spChg chg="add mod">
          <ac:chgData name="mariam mariam" userId="6f51cb764f70d1fd" providerId="Windows Live" clId="Web-{A23BB92B-6C5F-4E4A-BBA9-D39AE6B45778}" dt="2022-05-26T13:22:20.509" v="150" actId="14100"/>
          <ac:spMkLst>
            <pc:docMk/>
            <pc:sldMk cId="736988019" sldId="259"/>
            <ac:spMk id="5" creationId="{4FEB2C27-CD83-DA78-E3C7-0A6CC068F687}"/>
          </ac:spMkLst>
        </pc:spChg>
        <pc:spChg chg="add mod">
          <ac:chgData name="mariam mariam" userId="6f51cb764f70d1fd" providerId="Windows Live" clId="Web-{A23BB92B-6C5F-4E4A-BBA9-D39AE6B45778}" dt="2022-05-26T13:22:23.743" v="151" actId="14100"/>
          <ac:spMkLst>
            <pc:docMk/>
            <pc:sldMk cId="736988019" sldId="259"/>
            <ac:spMk id="6" creationId="{A03B4B9B-3992-4D78-3741-8A908534EA7E}"/>
          </ac:spMkLst>
        </pc:spChg>
        <pc:spChg chg="add mod">
          <ac:chgData name="mariam mariam" userId="6f51cb764f70d1fd" providerId="Windows Live" clId="Web-{A23BB92B-6C5F-4E4A-BBA9-D39AE6B45778}" dt="2022-05-26T13:15:26.795" v="75" actId="1076"/>
          <ac:spMkLst>
            <pc:docMk/>
            <pc:sldMk cId="736988019" sldId="259"/>
            <ac:spMk id="7" creationId="{0CC81629-A28C-7732-77FE-6815DEBA1CB2}"/>
          </ac:spMkLst>
        </pc:spChg>
        <pc:spChg chg="add">
          <ac:chgData name="mariam mariam" userId="6f51cb764f70d1fd" providerId="Windows Live" clId="Web-{A23BB92B-6C5F-4E4A-BBA9-D39AE6B45778}" dt="2022-05-26T13:07:58.563" v="15"/>
          <ac:spMkLst>
            <pc:docMk/>
            <pc:sldMk cId="736988019" sldId="259"/>
            <ac:spMk id="8" creationId="{29DC5A77-10C9-4ECF-B7EB-8D917F36A9EE}"/>
          </ac:spMkLst>
        </pc:spChg>
        <pc:spChg chg="add mod">
          <ac:chgData name="mariam mariam" userId="6f51cb764f70d1fd" providerId="Windows Live" clId="Web-{A23BB92B-6C5F-4E4A-BBA9-D39AE6B45778}" dt="2022-05-26T13:24:07.500" v="164" actId="14100"/>
          <ac:spMkLst>
            <pc:docMk/>
            <pc:sldMk cId="736988019" sldId="259"/>
            <ac:spMk id="9" creationId="{5C23278F-3487-36A6-CA94-21BEFC64999C}"/>
          </ac:spMkLst>
        </pc:spChg>
        <pc:spChg chg="add">
          <ac:chgData name="mariam mariam" userId="6f51cb764f70d1fd" providerId="Windows Live" clId="Web-{A23BB92B-6C5F-4E4A-BBA9-D39AE6B45778}" dt="2022-05-26T13:07:58.563" v="15"/>
          <ac:spMkLst>
            <pc:docMk/>
            <pc:sldMk cId="736988019" sldId="259"/>
            <ac:spMk id="10" creationId="{2FFE28B5-FB16-49A9-B851-3C35FAC0CACB}"/>
          </ac:spMkLst>
        </pc:spChg>
        <pc:spChg chg="add mod">
          <ac:chgData name="mariam mariam" userId="6f51cb764f70d1fd" providerId="Windows Live" clId="Web-{A23BB92B-6C5F-4E4A-BBA9-D39AE6B45778}" dt="2022-05-26T13:15:31.592" v="76" actId="1076"/>
          <ac:spMkLst>
            <pc:docMk/>
            <pc:sldMk cId="736988019" sldId="259"/>
            <ac:spMk id="11" creationId="{6B9F495B-D2EA-3E77-C5E7-9E4D90786AC9}"/>
          </ac:spMkLst>
        </pc:spChg>
        <pc:spChg chg="add">
          <ac:chgData name="mariam mariam" userId="6f51cb764f70d1fd" providerId="Windows Live" clId="Web-{A23BB92B-6C5F-4E4A-BBA9-D39AE6B45778}" dt="2022-05-26T13:07:58.563" v="15"/>
          <ac:spMkLst>
            <pc:docMk/>
            <pc:sldMk cId="736988019" sldId="259"/>
            <ac:spMk id="12" creationId="{01014442-855A-4E0F-8D09-C314661A48B9}"/>
          </ac:spMkLst>
        </pc:spChg>
        <pc:spChg chg="add mod">
          <ac:chgData name="mariam mariam" userId="6f51cb764f70d1fd" providerId="Windows Live" clId="Web-{A23BB92B-6C5F-4E4A-BBA9-D39AE6B45778}" dt="2022-05-26T13:22:37.025" v="152" actId="1076"/>
          <ac:spMkLst>
            <pc:docMk/>
            <pc:sldMk cId="736988019" sldId="259"/>
            <ac:spMk id="13" creationId="{E6624A99-7DA4-BE24-B04C-1024EEF215EB}"/>
          </ac:spMkLst>
        </pc:spChg>
        <pc:spChg chg="add">
          <ac:chgData name="mariam mariam" userId="6f51cb764f70d1fd" providerId="Windows Live" clId="Web-{A23BB92B-6C5F-4E4A-BBA9-D39AE6B45778}" dt="2022-05-26T13:07:58.563" v="15"/>
          <ac:spMkLst>
            <pc:docMk/>
            <pc:sldMk cId="736988019" sldId="259"/>
            <ac:spMk id="14" creationId="{9B1ABF09-86CF-414E-88A5-2B84CC7232A9}"/>
          </ac:spMkLst>
        </pc:spChg>
        <pc:spChg chg="add del mod">
          <ac:chgData name="mariam mariam" userId="6f51cb764f70d1fd" providerId="Windows Live" clId="Web-{A23BB92B-6C5F-4E4A-BBA9-D39AE6B45778}" dt="2022-05-26T13:16:20.595" v="85"/>
          <ac:spMkLst>
            <pc:docMk/>
            <pc:sldMk cId="736988019" sldId="259"/>
            <ac:spMk id="15" creationId="{F8D595EE-B6EA-8C41-7BD1-CFB1E99B3081}"/>
          </ac:spMkLst>
        </pc:spChg>
        <pc:spChg chg="add">
          <ac:chgData name="mariam mariam" userId="6f51cb764f70d1fd" providerId="Windows Live" clId="Web-{A23BB92B-6C5F-4E4A-BBA9-D39AE6B45778}" dt="2022-05-26T13:07:58.563" v="15"/>
          <ac:spMkLst>
            <pc:docMk/>
            <pc:sldMk cId="736988019" sldId="259"/>
            <ac:spMk id="16" creationId="{3FE91770-CDBB-4D24-94E5-AD484F36CE87}"/>
          </ac:spMkLst>
        </pc:spChg>
        <pc:spChg chg="add mod">
          <ac:chgData name="mariam mariam" userId="6f51cb764f70d1fd" providerId="Windows Live" clId="Web-{A23BB92B-6C5F-4E4A-BBA9-D39AE6B45778}" dt="2022-05-26T13:20:26.251" v="131" actId="14100"/>
          <ac:spMkLst>
            <pc:docMk/>
            <pc:sldMk cId="736988019" sldId="259"/>
            <ac:spMk id="17" creationId="{55A7081C-6E99-45F5-F7FC-05C15A809899}"/>
          </ac:spMkLst>
        </pc:spChg>
        <pc:spChg chg="add mod">
          <ac:chgData name="mariam mariam" userId="6f51cb764f70d1fd" providerId="Windows Live" clId="Web-{A23BB92B-6C5F-4E4A-BBA9-D39AE6B45778}" dt="2022-05-26T13:23:58.062" v="163" actId="14100"/>
          <ac:spMkLst>
            <pc:docMk/>
            <pc:sldMk cId="736988019" sldId="259"/>
            <ac:spMk id="18" creationId="{3B59CA93-AEF6-4D8E-9F2E-D0DD52F928B7}"/>
          </ac:spMkLst>
        </pc:spChg>
        <pc:spChg chg="add mod">
          <ac:chgData name="mariam mariam" userId="6f51cb764f70d1fd" providerId="Windows Live" clId="Web-{A23BB92B-6C5F-4E4A-BBA9-D39AE6B45778}" dt="2022-05-26T13:17:40.960" v="101" actId="1076"/>
          <ac:spMkLst>
            <pc:docMk/>
            <pc:sldMk cId="736988019" sldId="259"/>
            <ac:spMk id="19" creationId="{9F6D4AA2-90B1-C2D3-6EBF-615746745FDB}"/>
          </ac:spMkLst>
        </pc:spChg>
        <pc:spChg chg="add mod">
          <ac:chgData name="mariam mariam" userId="6f51cb764f70d1fd" providerId="Windows Live" clId="Web-{A23BB92B-6C5F-4E4A-BBA9-D39AE6B45778}" dt="2022-05-26T13:18:30.494" v="108" actId="1076"/>
          <ac:spMkLst>
            <pc:docMk/>
            <pc:sldMk cId="736988019" sldId="259"/>
            <ac:spMk id="20" creationId="{C692DE3F-1737-4C6B-CE5C-19C852D71983}"/>
          </ac:spMkLst>
        </pc:spChg>
        <pc:spChg chg="add mod">
          <ac:chgData name="mariam mariam" userId="6f51cb764f70d1fd" providerId="Windows Live" clId="Web-{A23BB92B-6C5F-4E4A-BBA9-D39AE6B45778}" dt="2022-05-26T13:19:19.263" v="119" actId="14100"/>
          <ac:spMkLst>
            <pc:docMk/>
            <pc:sldMk cId="736988019" sldId="259"/>
            <ac:spMk id="21" creationId="{3A8DAF0C-9C68-4444-9BFD-59FBE57FCA4D}"/>
          </ac:spMkLst>
        </pc:spChg>
        <pc:spChg chg="add mod">
          <ac:chgData name="mariam mariam" userId="6f51cb764f70d1fd" providerId="Windows Live" clId="Web-{A23BB92B-6C5F-4E4A-BBA9-D39AE6B45778}" dt="2022-05-26T13:20:04.969" v="128" actId="14100"/>
          <ac:spMkLst>
            <pc:docMk/>
            <pc:sldMk cId="736988019" sldId="259"/>
            <ac:spMk id="22" creationId="{8C135126-DED9-7894-BBA2-157E786466F9}"/>
          </ac:spMkLst>
        </pc:spChg>
        <pc:spChg chg="add mod">
          <ac:chgData name="mariam mariam" userId="6f51cb764f70d1fd" providerId="Windows Live" clId="Web-{A23BB92B-6C5F-4E4A-BBA9-D39AE6B45778}" dt="2022-05-26T13:21:12.098" v="139" actId="14100"/>
          <ac:spMkLst>
            <pc:docMk/>
            <pc:sldMk cId="736988019" sldId="259"/>
            <ac:spMk id="23" creationId="{9960CEB6-E339-26A5-C2C0-B44113BB2F56}"/>
          </ac:spMkLst>
        </pc:spChg>
        <pc:spChg chg="add mod">
          <ac:chgData name="mariam mariam" userId="6f51cb764f70d1fd" providerId="Windows Live" clId="Web-{A23BB92B-6C5F-4E4A-BBA9-D39AE6B45778}" dt="2022-05-26T13:21:40.006" v="144" actId="1076"/>
          <ac:spMkLst>
            <pc:docMk/>
            <pc:sldMk cId="736988019" sldId="259"/>
            <ac:spMk id="24" creationId="{AD8ED0F7-DDB6-9443-80E8-37A3BA85D200}"/>
          </ac:spMkLst>
        </pc:spChg>
        <pc:spChg chg="add mod">
          <ac:chgData name="mariam mariam" userId="6f51cb764f70d1fd" providerId="Windows Live" clId="Web-{A23BB92B-6C5F-4E4A-BBA9-D39AE6B45778}" dt="2022-05-26T13:24:17.250" v="165" actId="14100"/>
          <ac:spMkLst>
            <pc:docMk/>
            <pc:sldMk cId="736988019" sldId="259"/>
            <ac:spMk id="25" creationId="{4786CAA2-F6F5-0A2E-94EF-EF4A1A3B8D2E}"/>
          </ac:spMkLst>
        </pc:spChg>
        <pc:spChg chg="add mod">
          <ac:chgData name="mariam mariam" userId="6f51cb764f70d1fd" providerId="Windows Live" clId="Web-{A23BB92B-6C5F-4E4A-BBA9-D39AE6B45778}" dt="2022-05-26T13:24:22.610" v="166" actId="1076"/>
          <ac:spMkLst>
            <pc:docMk/>
            <pc:sldMk cId="736988019" sldId="259"/>
            <ac:spMk id="26" creationId="{CE7614EF-B872-9751-FCA7-79B9B96302B2}"/>
          </ac:spMkLst>
        </pc:spChg>
        <pc:spChg chg="add mod">
          <ac:chgData name="mariam mariam" userId="6f51cb764f70d1fd" providerId="Windows Live" clId="Web-{A23BB92B-6C5F-4E4A-BBA9-D39AE6B45778}" dt="2022-05-26T13:24:52.206" v="170" actId="1076"/>
          <ac:spMkLst>
            <pc:docMk/>
            <pc:sldMk cId="736988019" sldId="259"/>
            <ac:spMk id="27" creationId="{743C1816-5083-E754-3F68-3D7243D1C14C}"/>
          </ac:spMkLst>
        </pc:spChg>
        <pc:spChg chg="add mod">
          <ac:chgData name="mariam mariam" userId="6f51cb764f70d1fd" providerId="Windows Live" clId="Web-{A23BB92B-6C5F-4E4A-BBA9-D39AE6B45778}" dt="2022-05-26T13:39:05.338" v="609" actId="20577"/>
          <ac:spMkLst>
            <pc:docMk/>
            <pc:sldMk cId="736988019" sldId="259"/>
            <ac:spMk id="28" creationId="{89E5D640-42FF-4A80-9C0D-1457BA0DF37E}"/>
          </ac:spMkLst>
        </pc:spChg>
        <pc:picChg chg="add mod">
          <ac:chgData name="mariam mariam" userId="6f51cb764f70d1fd" providerId="Windows Live" clId="Web-{A23BB92B-6C5F-4E4A-BBA9-D39AE6B45778}" dt="2022-05-26T13:47:15.900" v="611" actId="1076"/>
          <ac:picMkLst>
            <pc:docMk/>
            <pc:sldMk cId="736988019" sldId="259"/>
            <ac:picMk id="29" creationId="{A7F93CB0-C1E6-5A7F-4746-57DB01844167}"/>
          </ac:picMkLst>
        </pc:picChg>
        <pc:picChg chg="add mod">
          <ac:chgData name="mariam mariam" userId="6f51cb764f70d1fd" providerId="Windows Live" clId="Web-{A23BB92B-6C5F-4E4A-BBA9-D39AE6B45778}" dt="2022-05-26T13:48:19.357" v="615" actId="14100"/>
          <ac:picMkLst>
            <pc:docMk/>
            <pc:sldMk cId="736988019" sldId="259"/>
            <ac:picMk id="30" creationId="{7E74431C-E5B0-F34F-392F-4063A50AA2AA}"/>
          </ac:picMkLst>
        </pc:picChg>
        <pc:picChg chg="add mod">
          <ac:chgData name="mariam mariam" userId="6f51cb764f70d1fd" providerId="Windows Live" clId="Web-{A23BB92B-6C5F-4E4A-BBA9-D39AE6B45778}" dt="2022-05-26T13:49:43.909" v="627" actId="1076"/>
          <ac:picMkLst>
            <pc:docMk/>
            <pc:sldMk cId="736988019" sldId="259"/>
            <ac:picMk id="31" creationId="{58CB44BC-5CDB-1A84-F468-EE937B8A3DBC}"/>
          </ac:picMkLst>
        </pc:picChg>
        <pc:picChg chg="add del mod">
          <ac:chgData name="mariam mariam" userId="6f51cb764f70d1fd" providerId="Windows Live" clId="Web-{A23BB92B-6C5F-4E4A-BBA9-D39AE6B45778}" dt="2022-05-26T13:49:23.752" v="620"/>
          <ac:picMkLst>
            <pc:docMk/>
            <pc:sldMk cId="736988019" sldId="259"/>
            <ac:picMk id="32" creationId="{463745A8-318F-71F8-0D7F-7CA9E7336064}"/>
          </ac:picMkLst>
        </pc:picChg>
      </pc:sldChg>
      <pc:sldChg chg="del">
        <pc:chgData name="mariam mariam" userId="6f51cb764f70d1fd" providerId="Windows Live" clId="Web-{A23BB92B-6C5F-4E4A-BBA9-D39AE6B45778}" dt="2022-05-26T13:05:16.522" v="0"/>
        <pc:sldMkLst>
          <pc:docMk/>
          <pc:sldMk cId="1175926578" sldId="259"/>
        </pc:sldMkLst>
      </pc:sldChg>
      <pc:sldChg chg="new del">
        <pc:chgData name="mariam mariam" userId="6f51cb764f70d1fd" providerId="Windows Live" clId="Web-{A23BB92B-6C5F-4E4A-BBA9-D39AE6B45778}" dt="2022-05-26T13:06:29.136" v="6"/>
        <pc:sldMkLst>
          <pc:docMk/>
          <pc:sldMk cId="2883582502" sldId="259"/>
        </pc:sldMkLst>
      </pc:sldChg>
      <pc:sldChg chg="addSp delSp modSp new del mod setBg modClrScheme setClrOvrMap chgLayout">
        <pc:chgData name="mariam mariam" userId="6f51cb764f70d1fd" providerId="Windows Live" clId="Web-{A23BB92B-6C5F-4E4A-BBA9-D39AE6B45778}" dt="2022-05-26T13:07:48.453" v="13"/>
        <pc:sldMkLst>
          <pc:docMk/>
          <pc:sldMk cId="1634441351" sldId="260"/>
        </pc:sldMkLst>
        <pc:spChg chg="add mod">
          <ac:chgData name="mariam mariam" userId="6f51cb764f70d1fd" providerId="Windows Live" clId="Web-{A23BB92B-6C5F-4E4A-BBA9-D39AE6B45778}" dt="2022-05-26T13:07:14.404" v="11"/>
          <ac:spMkLst>
            <pc:docMk/>
            <pc:sldMk cId="1634441351" sldId="260"/>
            <ac:spMk id="2" creationId="{84871FC1-263A-F251-3AE2-72095A2201AD}"/>
          </ac:spMkLst>
        </pc:spChg>
        <pc:spChg chg="add mod">
          <ac:chgData name="mariam mariam" userId="6f51cb764f70d1fd" providerId="Windows Live" clId="Web-{A23BB92B-6C5F-4E4A-BBA9-D39AE6B45778}" dt="2022-05-26T13:07:14.404" v="11"/>
          <ac:spMkLst>
            <pc:docMk/>
            <pc:sldMk cId="1634441351" sldId="260"/>
            <ac:spMk id="3" creationId="{B8C7D446-3692-3AA1-C91A-26559196F374}"/>
          </ac:spMkLst>
        </pc:spChg>
        <pc:spChg chg="add">
          <ac:chgData name="mariam mariam" userId="6f51cb764f70d1fd" providerId="Windows Live" clId="Web-{A23BB92B-6C5F-4E4A-BBA9-D39AE6B45778}" dt="2022-05-26T13:07:34.343" v="12"/>
          <ac:spMkLst>
            <pc:docMk/>
            <pc:sldMk cId="1634441351" sldId="260"/>
            <ac:spMk id="4" creationId="{5C7A3D8F-AE57-928B-93EB-3819C97B3F21}"/>
          </ac:spMkLst>
        </pc:spChg>
        <pc:spChg chg="add del">
          <ac:chgData name="mariam mariam" userId="6f51cb764f70d1fd" providerId="Windows Live" clId="Web-{A23BB92B-6C5F-4E4A-BBA9-D39AE6B45778}" dt="2022-05-26T13:06:46.246" v="8"/>
          <ac:spMkLst>
            <pc:docMk/>
            <pc:sldMk cId="1634441351" sldId="260"/>
            <ac:spMk id="8" creationId="{5BDAAE7A-177F-4691-8F07-36CBBA6113AB}"/>
          </ac:spMkLst>
        </pc:spChg>
        <pc:spChg chg="add del">
          <ac:chgData name="mariam mariam" userId="6f51cb764f70d1fd" providerId="Windows Live" clId="Web-{A23BB92B-6C5F-4E4A-BBA9-D39AE6B45778}" dt="2022-05-26T13:06:46.246" v="8"/>
          <ac:spMkLst>
            <pc:docMk/>
            <pc:sldMk cId="1634441351" sldId="260"/>
            <ac:spMk id="10" creationId="{5BF82D1D-28BC-4216-A1EA-F7D9C6D1AA82}"/>
          </ac:spMkLst>
        </pc:spChg>
        <pc:spChg chg="add del">
          <ac:chgData name="mariam mariam" userId="6f51cb764f70d1fd" providerId="Windows Live" clId="Web-{A23BB92B-6C5F-4E4A-BBA9-D39AE6B45778}" dt="2022-05-26T13:06:46.246" v="8"/>
          <ac:spMkLst>
            <pc:docMk/>
            <pc:sldMk cId="1634441351" sldId="260"/>
            <ac:spMk id="12" creationId="{60A1DC48-C242-4442-822C-570436B809FC}"/>
          </ac:spMkLst>
        </pc:spChg>
        <pc:spChg chg="add del">
          <ac:chgData name="mariam mariam" userId="6f51cb764f70d1fd" providerId="Windows Live" clId="Web-{A23BB92B-6C5F-4E4A-BBA9-D39AE6B45778}" dt="2022-05-26T13:07:14.389" v="10"/>
          <ac:spMkLst>
            <pc:docMk/>
            <pc:sldMk cId="1634441351" sldId="260"/>
            <ac:spMk id="14" creationId="{57F231E5-F402-49E1-82B4-C762909ED227}"/>
          </ac:spMkLst>
        </pc:spChg>
        <pc:spChg chg="add del">
          <ac:chgData name="mariam mariam" userId="6f51cb764f70d1fd" providerId="Windows Live" clId="Web-{A23BB92B-6C5F-4E4A-BBA9-D39AE6B45778}" dt="2022-05-26T13:07:14.389" v="10"/>
          <ac:spMkLst>
            <pc:docMk/>
            <pc:sldMk cId="1634441351" sldId="260"/>
            <ac:spMk id="15" creationId="{6F0BA12B-74D1-4DB1-9A3F-C9BA27B81512}"/>
          </ac:spMkLst>
        </pc:spChg>
        <pc:spChg chg="add del">
          <ac:chgData name="mariam mariam" userId="6f51cb764f70d1fd" providerId="Windows Live" clId="Web-{A23BB92B-6C5F-4E4A-BBA9-D39AE6B45778}" dt="2022-05-26T13:07:14.389" v="10"/>
          <ac:spMkLst>
            <pc:docMk/>
            <pc:sldMk cId="1634441351" sldId="260"/>
            <ac:spMk id="16" creationId="{515FCC40-AA93-4D3B-90D0-69BC824EAD47}"/>
          </ac:spMkLst>
        </pc:spChg>
        <pc:spChg chg="add">
          <ac:chgData name="mariam mariam" userId="6f51cb764f70d1fd" providerId="Windows Live" clId="Web-{A23BB92B-6C5F-4E4A-BBA9-D39AE6B45778}" dt="2022-05-26T13:07:14.404" v="11"/>
          <ac:spMkLst>
            <pc:docMk/>
            <pc:sldMk cId="1634441351" sldId="260"/>
            <ac:spMk id="18" creationId="{5E58EE06-9B03-4D70-A63C-13660A9C8F39}"/>
          </ac:spMkLst>
        </pc:spChg>
        <pc:spChg chg="add">
          <ac:chgData name="mariam mariam" userId="6f51cb764f70d1fd" providerId="Windows Live" clId="Web-{A23BB92B-6C5F-4E4A-BBA9-D39AE6B45778}" dt="2022-05-26T13:07:14.404" v="11"/>
          <ac:spMkLst>
            <pc:docMk/>
            <pc:sldMk cId="1634441351" sldId="260"/>
            <ac:spMk id="19" creationId="{520A257B-6D54-40C8-8E37-BA113BEB881E}"/>
          </ac:spMkLst>
        </pc:spChg>
        <pc:spChg chg="add">
          <ac:chgData name="mariam mariam" userId="6f51cb764f70d1fd" providerId="Windows Live" clId="Web-{A23BB92B-6C5F-4E4A-BBA9-D39AE6B45778}" dt="2022-05-26T13:07:14.404" v="11"/>
          <ac:spMkLst>
            <pc:docMk/>
            <pc:sldMk cId="1634441351" sldId="260"/>
            <ac:spMk id="20" creationId="{EF92EDE9-7E29-473D-8499-DB2B58541039}"/>
          </ac:spMkLst>
        </pc:spChg>
      </pc:sldChg>
      <pc:sldChg chg="addSp delSp modSp new mod modTransition setBg">
        <pc:chgData name="mariam mariam" userId="6f51cb764f70d1fd" providerId="Windows Live" clId="Web-{A23BB92B-6C5F-4E4A-BBA9-D39AE6B45778}" dt="2022-05-26T14:17:29.390" v="932"/>
        <pc:sldMkLst>
          <pc:docMk/>
          <pc:sldMk cId="3562851540" sldId="260"/>
        </pc:sldMkLst>
        <pc:spChg chg="mod">
          <ac:chgData name="mariam mariam" userId="6f51cb764f70d1fd" providerId="Windows Live" clId="Web-{A23BB92B-6C5F-4E4A-BBA9-D39AE6B45778}" dt="2022-05-26T14:13:24.796" v="905" actId="20577"/>
          <ac:spMkLst>
            <pc:docMk/>
            <pc:sldMk cId="3562851540" sldId="260"/>
            <ac:spMk id="2" creationId="{82977931-81B6-E0F1-2147-6973A86C125F}"/>
          </ac:spMkLst>
        </pc:spChg>
        <pc:spChg chg="mod">
          <ac:chgData name="mariam mariam" userId="6f51cb764f70d1fd" providerId="Windows Live" clId="Web-{A23BB92B-6C5F-4E4A-BBA9-D39AE6B45778}" dt="2022-05-26T14:06:18.863" v="826" actId="20577"/>
          <ac:spMkLst>
            <pc:docMk/>
            <pc:sldMk cId="3562851540" sldId="260"/>
            <ac:spMk id="3" creationId="{05DB5CD4-FED3-A675-0B58-3D3BFD9E61B6}"/>
          </ac:spMkLst>
        </pc:spChg>
        <pc:spChg chg="add mod">
          <ac:chgData name="mariam mariam" userId="6f51cb764f70d1fd" providerId="Windows Live" clId="Web-{A23BB92B-6C5F-4E4A-BBA9-D39AE6B45778}" dt="2022-05-26T14:08:10.479" v="862" actId="20577"/>
          <ac:spMkLst>
            <pc:docMk/>
            <pc:sldMk cId="3562851540" sldId="260"/>
            <ac:spMk id="4" creationId="{CD414893-D1E3-11C0-B9A6-532859C92223}"/>
          </ac:spMkLst>
        </pc:spChg>
        <pc:spChg chg="add mod">
          <ac:chgData name="mariam mariam" userId="6f51cb764f70d1fd" providerId="Windows Live" clId="Web-{A23BB92B-6C5F-4E4A-BBA9-D39AE6B45778}" dt="2022-05-26T14:09:37.063" v="879" actId="20577"/>
          <ac:spMkLst>
            <pc:docMk/>
            <pc:sldMk cId="3562851540" sldId="260"/>
            <ac:spMk id="5" creationId="{9CC75D5E-A770-86DA-D4EB-B6489265440F}"/>
          </ac:spMkLst>
        </pc:spChg>
        <pc:spChg chg="add mod">
          <ac:chgData name="mariam mariam" userId="6f51cb764f70d1fd" providerId="Windows Live" clId="Web-{A23BB92B-6C5F-4E4A-BBA9-D39AE6B45778}" dt="2022-05-26T13:55:04.633" v="709" actId="1076"/>
          <ac:spMkLst>
            <pc:docMk/>
            <pc:sldMk cId="3562851540" sldId="260"/>
            <ac:spMk id="6" creationId="{E6AF2E78-946B-73B8-73C8-F4CCDD059D60}"/>
          </ac:spMkLst>
        </pc:spChg>
        <pc:spChg chg="add del mod">
          <ac:chgData name="mariam mariam" userId="6f51cb764f70d1fd" providerId="Windows Live" clId="Web-{A23BB92B-6C5F-4E4A-BBA9-D39AE6B45778}" dt="2022-05-26T14:05:01.717" v="819"/>
          <ac:spMkLst>
            <pc:docMk/>
            <pc:sldMk cId="3562851540" sldId="260"/>
            <ac:spMk id="7" creationId="{C93D2B11-2508-FBBA-E79B-13F656C02C67}"/>
          </ac:spMkLst>
        </pc:spChg>
        <pc:spChg chg="add">
          <ac:chgData name="mariam mariam" userId="6f51cb764f70d1fd" providerId="Windows Live" clId="Web-{A23BB92B-6C5F-4E4A-BBA9-D39AE6B45778}" dt="2022-05-26T13:51:03.930" v="632"/>
          <ac:spMkLst>
            <pc:docMk/>
            <pc:sldMk cId="3562851540" sldId="260"/>
            <ac:spMk id="8" creationId="{29DC5A77-10C9-4ECF-B7EB-8D917F36A9EE}"/>
          </ac:spMkLst>
        </pc:spChg>
        <pc:spChg chg="add mod">
          <ac:chgData name="mariam mariam" userId="6f51cb764f70d1fd" providerId="Windows Live" clId="Web-{A23BB92B-6C5F-4E4A-BBA9-D39AE6B45778}" dt="2022-05-26T14:10:05.299" v="883" actId="20577"/>
          <ac:spMkLst>
            <pc:docMk/>
            <pc:sldMk cId="3562851540" sldId="260"/>
            <ac:spMk id="9" creationId="{E5DB8E25-A968-1255-6A07-FD2770547997}"/>
          </ac:spMkLst>
        </pc:spChg>
        <pc:spChg chg="add">
          <ac:chgData name="mariam mariam" userId="6f51cb764f70d1fd" providerId="Windows Live" clId="Web-{A23BB92B-6C5F-4E4A-BBA9-D39AE6B45778}" dt="2022-05-26T13:51:03.930" v="632"/>
          <ac:spMkLst>
            <pc:docMk/>
            <pc:sldMk cId="3562851540" sldId="260"/>
            <ac:spMk id="10" creationId="{2FFE28B5-FB16-49A9-B851-3C35FAC0CACB}"/>
          </ac:spMkLst>
        </pc:spChg>
        <pc:spChg chg="add mod">
          <ac:chgData name="mariam mariam" userId="6f51cb764f70d1fd" providerId="Windows Live" clId="Web-{A23BB92B-6C5F-4E4A-BBA9-D39AE6B45778}" dt="2022-05-26T14:10:13.456" v="885" actId="20577"/>
          <ac:spMkLst>
            <pc:docMk/>
            <pc:sldMk cId="3562851540" sldId="260"/>
            <ac:spMk id="11" creationId="{B987EB19-68D3-DE2E-E496-C98B0DAAAE29}"/>
          </ac:spMkLst>
        </pc:spChg>
        <pc:spChg chg="add">
          <ac:chgData name="mariam mariam" userId="6f51cb764f70d1fd" providerId="Windows Live" clId="Web-{A23BB92B-6C5F-4E4A-BBA9-D39AE6B45778}" dt="2022-05-26T13:51:03.930" v="632"/>
          <ac:spMkLst>
            <pc:docMk/>
            <pc:sldMk cId="3562851540" sldId="260"/>
            <ac:spMk id="12" creationId="{01014442-855A-4E0F-8D09-C314661A48B9}"/>
          </ac:spMkLst>
        </pc:spChg>
        <pc:spChg chg="add mod">
          <ac:chgData name="mariam mariam" userId="6f51cb764f70d1fd" providerId="Windows Live" clId="Web-{A23BB92B-6C5F-4E4A-BBA9-D39AE6B45778}" dt="2022-05-26T13:58:38.006" v="765" actId="14100"/>
          <ac:spMkLst>
            <pc:docMk/>
            <pc:sldMk cId="3562851540" sldId="260"/>
            <ac:spMk id="13" creationId="{C908E15D-9225-EF95-C388-D88CA7282728}"/>
          </ac:spMkLst>
        </pc:spChg>
        <pc:spChg chg="add">
          <ac:chgData name="mariam mariam" userId="6f51cb764f70d1fd" providerId="Windows Live" clId="Web-{A23BB92B-6C5F-4E4A-BBA9-D39AE6B45778}" dt="2022-05-26T13:51:03.930" v="632"/>
          <ac:spMkLst>
            <pc:docMk/>
            <pc:sldMk cId="3562851540" sldId="260"/>
            <ac:spMk id="14" creationId="{9B1ABF09-86CF-414E-88A5-2B84CC7232A9}"/>
          </ac:spMkLst>
        </pc:spChg>
        <pc:spChg chg="add mod">
          <ac:chgData name="mariam mariam" userId="6f51cb764f70d1fd" providerId="Windows Live" clId="Web-{A23BB92B-6C5F-4E4A-BBA9-D39AE6B45778}" dt="2022-05-26T14:10:24.972" v="888" actId="20577"/>
          <ac:spMkLst>
            <pc:docMk/>
            <pc:sldMk cId="3562851540" sldId="260"/>
            <ac:spMk id="15" creationId="{7A1863F7-BA09-C4F2-F119-D34E45545E59}"/>
          </ac:spMkLst>
        </pc:spChg>
        <pc:spChg chg="add">
          <ac:chgData name="mariam mariam" userId="6f51cb764f70d1fd" providerId="Windows Live" clId="Web-{A23BB92B-6C5F-4E4A-BBA9-D39AE6B45778}" dt="2022-05-26T13:51:03.930" v="632"/>
          <ac:spMkLst>
            <pc:docMk/>
            <pc:sldMk cId="3562851540" sldId="260"/>
            <ac:spMk id="16" creationId="{3FE91770-CDBB-4D24-94E5-AD484F36CE87}"/>
          </ac:spMkLst>
        </pc:spChg>
        <pc:spChg chg="add mod">
          <ac:chgData name="mariam mariam" userId="6f51cb764f70d1fd" providerId="Windows Live" clId="Web-{A23BB92B-6C5F-4E4A-BBA9-D39AE6B45778}" dt="2022-05-26T14:10:36.785" v="891" actId="20577"/>
          <ac:spMkLst>
            <pc:docMk/>
            <pc:sldMk cId="3562851540" sldId="260"/>
            <ac:spMk id="17" creationId="{FE640D79-A062-A7B2-05D1-74B64F16ACD0}"/>
          </ac:spMkLst>
        </pc:spChg>
        <pc:spChg chg="add mod">
          <ac:chgData name="mariam mariam" userId="6f51cb764f70d1fd" providerId="Windows Live" clId="Web-{A23BB92B-6C5F-4E4A-BBA9-D39AE6B45778}" dt="2022-05-26T14:10:41.801" v="893" actId="20577"/>
          <ac:spMkLst>
            <pc:docMk/>
            <pc:sldMk cId="3562851540" sldId="260"/>
            <ac:spMk id="18" creationId="{AFAF7B91-B661-8265-913D-A265C9887EAD}"/>
          </ac:spMkLst>
        </pc:spChg>
        <pc:spChg chg="add mod">
          <ac:chgData name="mariam mariam" userId="6f51cb764f70d1fd" providerId="Windows Live" clId="Web-{A23BB92B-6C5F-4E4A-BBA9-D39AE6B45778}" dt="2022-05-26T14:01:02.187" v="786" actId="1076"/>
          <ac:spMkLst>
            <pc:docMk/>
            <pc:sldMk cId="3562851540" sldId="260"/>
            <ac:spMk id="19" creationId="{1D20AD61-755B-7522-F01F-CFCA4E9DB945}"/>
          </ac:spMkLst>
        </pc:spChg>
        <pc:spChg chg="add mod">
          <ac:chgData name="mariam mariam" userId="6f51cb764f70d1fd" providerId="Windows Live" clId="Web-{A23BB92B-6C5F-4E4A-BBA9-D39AE6B45778}" dt="2022-05-26T14:10:54.146" v="895" actId="20577"/>
          <ac:spMkLst>
            <pc:docMk/>
            <pc:sldMk cId="3562851540" sldId="260"/>
            <ac:spMk id="20" creationId="{216D1557-7665-7A1C-BF9E-614D99FF79E8}"/>
          </ac:spMkLst>
        </pc:spChg>
        <pc:spChg chg="add mod">
          <ac:chgData name="mariam mariam" userId="6f51cb764f70d1fd" providerId="Windows Live" clId="Web-{A23BB92B-6C5F-4E4A-BBA9-D39AE6B45778}" dt="2022-05-26T14:11:04.865" v="896" actId="20577"/>
          <ac:spMkLst>
            <pc:docMk/>
            <pc:sldMk cId="3562851540" sldId="260"/>
            <ac:spMk id="21" creationId="{4006A391-CADF-CE41-9E5A-8B2D90E9CE1F}"/>
          </ac:spMkLst>
        </pc:spChg>
        <pc:spChg chg="add mod">
          <ac:chgData name="mariam mariam" userId="6f51cb764f70d1fd" providerId="Windows Live" clId="Web-{A23BB92B-6C5F-4E4A-BBA9-D39AE6B45778}" dt="2022-05-26T14:11:13.256" v="898" actId="20577"/>
          <ac:spMkLst>
            <pc:docMk/>
            <pc:sldMk cId="3562851540" sldId="260"/>
            <ac:spMk id="22" creationId="{C4AC19DA-E897-AFC4-375F-B3DADE3C21C9}"/>
          </ac:spMkLst>
        </pc:spChg>
        <pc:spChg chg="add mod">
          <ac:chgData name="mariam mariam" userId="6f51cb764f70d1fd" providerId="Windows Live" clId="Web-{A23BB92B-6C5F-4E4A-BBA9-D39AE6B45778}" dt="2022-05-26T14:03:45.259" v="810" actId="14100"/>
          <ac:spMkLst>
            <pc:docMk/>
            <pc:sldMk cId="3562851540" sldId="260"/>
            <ac:spMk id="23" creationId="{D798AFA0-53AB-2484-9099-23F67928C35B}"/>
          </ac:spMkLst>
        </pc:spChg>
        <pc:spChg chg="add mod">
          <ac:chgData name="mariam mariam" userId="6f51cb764f70d1fd" providerId="Windows Live" clId="Web-{A23BB92B-6C5F-4E4A-BBA9-D39AE6B45778}" dt="2022-05-26T14:11:17.647" v="900" actId="20577"/>
          <ac:spMkLst>
            <pc:docMk/>
            <pc:sldMk cId="3562851540" sldId="260"/>
            <ac:spMk id="24" creationId="{2C08D27E-FE42-920F-EB94-0B54323438BC}"/>
          </ac:spMkLst>
        </pc:spChg>
        <pc:spChg chg="add del">
          <ac:chgData name="mariam mariam" userId="6f51cb764f70d1fd" providerId="Windows Live" clId="Web-{A23BB92B-6C5F-4E4A-BBA9-D39AE6B45778}" dt="2022-05-26T14:04:53.529" v="818"/>
          <ac:spMkLst>
            <pc:docMk/>
            <pc:sldMk cId="3562851540" sldId="260"/>
            <ac:spMk id="25" creationId="{13976429-7F70-3538-0384-EDCE02E6BC50}"/>
          </ac:spMkLst>
        </pc:spChg>
        <pc:spChg chg="add mod">
          <ac:chgData name="mariam mariam" userId="6f51cb764f70d1fd" providerId="Windows Live" clId="Web-{A23BB92B-6C5F-4E4A-BBA9-D39AE6B45778}" dt="2022-05-26T14:09:51.204" v="881" actId="20577"/>
          <ac:spMkLst>
            <pc:docMk/>
            <pc:sldMk cId="3562851540" sldId="260"/>
            <ac:spMk id="26" creationId="{016F2E23-1609-8AD9-5E26-B4BDF41CF8FB}"/>
          </ac:spMkLst>
        </pc:spChg>
        <pc:spChg chg="add del mod">
          <ac:chgData name="mariam mariam" userId="6f51cb764f70d1fd" providerId="Windows Live" clId="Web-{A23BB92B-6C5F-4E4A-BBA9-D39AE6B45778}" dt="2022-05-26T14:15:59.978" v="923"/>
          <ac:spMkLst>
            <pc:docMk/>
            <pc:sldMk cId="3562851540" sldId="260"/>
            <ac:spMk id="30" creationId="{9651864C-04F2-49FE-00F4-856776FE1678}"/>
          </ac:spMkLst>
        </pc:spChg>
        <pc:picChg chg="add mod">
          <ac:chgData name="mariam mariam" userId="6f51cb764f70d1fd" providerId="Windows Live" clId="Web-{A23BB92B-6C5F-4E4A-BBA9-D39AE6B45778}" dt="2022-05-26T14:16:51.043" v="931" actId="14100"/>
          <ac:picMkLst>
            <pc:docMk/>
            <pc:sldMk cId="3562851540" sldId="260"/>
            <ac:picMk id="27" creationId="{C0F6D29E-3B0E-214D-0697-B693218C2981}"/>
          </ac:picMkLst>
        </pc:picChg>
        <pc:picChg chg="add mod">
          <ac:chgData name="mariam mariam" userId="6f51cb764f70d1fd" providerId="Windows Live" clId="Web-{A23BB92B-6C5F-4E4A-BBA9-D39AE6B45778}" dt="2022-05-26T14:15:27.116" v="918" actId="1076"/>
          <ac:picMkLst>
            <pc:docMk/>
            <pc:sldMk cId="3562851540" sldId="260"/>
            <ac:picMk id="28" creationId="{3DD62003-63C8-F0EF-56DA-AFCA27C494B1}"/>
          </ac:picMkLst>
        </pc:picChg>
        <pc:picChg chg="add del mod">
          <ac:chgData name="mariam mariam" userId="6f51cb764f70d1fd" providerId="Windows Live" clId="Web-{A23BB92B-6C5F-4E4A-BBA9-D39AE6B45778}" dt="2022-05-26T14:15:41.430" v="920"/>
          <ac:picMkLst>
            <pc:docMk/>
            <pc:sldMk cId="3562851540" sldId="260"/>
            <ac:picMk id="29" creationId="{7C861628-60A7-2F9C-3BE1-777BAC907C27}"/>
          </ac:picMkLst>
        </pc:picChg>
        <pc:picChg chg="add mod">
          <ac:chgData name="mariam mariam" userId="6f51cb764f70d1fd" providerId="Windows Live" clId="Web-{A23BB92B-6C5F-4E4A-BBA9-D39AE6B45778}" dt="2022-05-26T14:16:43.168" v="930" actId="1076"/>
          <ac:picMkLst>
            <pc:docMk/>
            <pc:sldMk cId="3562851540" sldId="260"/>
            <ac:picMk id="31" creationId="{0ACD510F-4C00-B52A-CF12-6B379B7360C8}"/>
          </ac:picMkLst>
        </pc:picChg>
      </pc:sldChg>
      <pc:sldChg chg="addSp delSp modSp new mod modTransition setBg setClrOvrMap">
        <pc:chgData name="mariam mariam" userId="6f51cb764f70d1fd" providerId="Windows Live" clId="Web-{A23BB92B-6C5F-4E4A-BBA9-D39AE6B45778}" dt="2022-05-26T14:36:37.087" v="1048"/>
        <pc:sldMkLst>
          <pc:docMk/>
          <pc:sldMk cId="3512681961" sldId="261"/>
        </pc:sldMkLst>
        <pc:spChg chg="mod ord">
          <ac:chgData name="mariam mariam" userId="6f51cb764f70d1fd" providerId="Windows Live" clId="Web-{A23BB92B-6C5F-4E4A-BBA9-D39AE6B45778}" dt="2022-05-26T14:34:24.657" v="1038" actId="20577"/>
          <ac:spMkLst>
            <pc:docMk/>
            <pc:sldMk cId="3512681961" sldId="261"/>
            <ac:spMk id="2" creationId="{3E7EB1C4-70D5-FB32-542C-91DFBF154886}"/>
          </ac:spMkLst>
        </pc:spChg>
        <pc:spChg chg="del mod">
          <ac:chgData name="mariam mariam" userId="6f51cb764f70d1fd" providerId="Windows Live" clId="Web-{A23BB92B-6C5F-4E4A-BBA9-D39AE6B45778}" dt="2022-05-26T14:26:39.112" v="976"/>
          <ac:spMkLst>
            <pc:docMk/>
            <pc:sldMk cId="3512681961" sldId="261"/>
            <ac:spMk id="3" creationId="{CD43203B-B353-A602-97E3-FD78B21C359B}"/>
          </ac:spMkLst>
        </pc:spChg>
        <pc:spChg chg="add del">
          <ac:chgData name="mariam mariam" userId="6f51cb764f70d1fd" providerId="Windows Live" clId="Web-{A23BB92B-6C5F-4E4A-BBA9-D39AE6B45778}" dt="2022-05-26T14:27:46.382" v="979"/>
          <ac:spMkLst>
            <pc:docMk/>
            <pc:sldMk cId="3512681961" sldId="261"/>
            <ac:spMk id="8" creationId="{29DC5A77-10C9-4ECF-B7EB-8D917F36A9EE}"/>
          </ac:spMkLst>
        </pc:spChg>
        <pc:spChg chg="add del">
          <ac:chgData name="mariam mariam" userId="6f51cb764f70d1fd" providerId="Windows Live" clId="Web-{A23BB92B-6C5F-4E4A-BBA9-D39AE6B45778}" dt="2022-05-26T14:27:46.382" v="979"/>
          <ac:spMkLst>
            <pc:docMk/>
            <pc:sldMk cId="3512681961" sldId="261"/>
            <ac:spMk id="10" creationId="{2FFE28B5-FB16-49A9-B851-3C35FAC0CACB}"/>
          </ac:spMkLst>
        </pc:spChg>
        <pc:spChg chg="add del">
          <ac:chgData name="mariam mariam" userId="6f51cb764f70d1fd" providerId="Windows Live" clId="Web-{A23BB92B-6C5F-4E4A-BBA9-D39AE6B45778}" dt="2022-05-26T14:27:46.382" v="979"/>
          <ac:spMkLst>
            <pc:docMk/>
            <pc:sldMk cId="3512681961" sldId="261"/>
            <ac:spMk id="12" creationId="{01014442-855A-4E0F-8D09-C314661A48B9}"/>
          </ac:spMkLst>
        </pc:spChg>
        <pc:spChg chg="add del">
          <ac:chgData name="mariam mariam" userId="6f51cb764f70d1fd" providerId="Windows Live" clId="Web-{A23BB92B-6C5F-4E4A-BBA9-D39AE6B45778}" dt="2022-05-26T14:27:46.382" v="979"/>
          <ac:spMkLst>
            <pc:docMk/>
            <pc:sldMk cId="3512681961" sldId="261"/>
            <ac:spMk id="14" creationId="{9B1ABF09-86CF-414E-88A5-2B84CC7232A9}"/>
          </ac:spMkLst>
        </pc:spChg>
        <pc:spChg chg="add del">
          <ac:chgData name="mariam mariam" userId="6f51cb764f70d1fd" providerId="Windows Live" clId="Web-{A23BB92B-6C5F-4E4A-BBA9-D39AE6B45778}" dt="2022-05-26T14:27:46.382" v="979"/>
          <ac:spMkLst>
            <pc:docMk/>
            <pc:sldMk cId="3512681961" sldId="261"/>
            <ac:spMk id="16" creationId="{3FE91770-CDBB-4D24-94E5-AD484F36CE87}"/>
          </ac:spMkLst>
        </pc:spChg>
        <pc:spChg chg="add del mod">
          <ac:chgData name="mariam mariam" userId="6f51cb764f70d1fd" providerId="Windows Live" clId="Web-{A23BB92B-6C5F-4E4A-BBA9-D39AE6B45778}" dt="2022-05-26T14:36:20.820" v="1047"/>
          <ac:spMkLst>
            <pc:docMk/>
            <pc:sldMk cId="3512681961" sldId="261"/>
            <ac:spMk id="20" creationId="{678C62F9-2178-0CB0-6575-C26C8ED659C5}"/>
          </ac:spMkLst>
        </pc:spChg>
        <pc:spChg chg="add del">
          <ac:chgData name="mariam mariam" userId="6f51cb764f70d1fd" providerId="Windows Live" clId="Web-{A23BB92B-6C5F-4E4A-BBA9-D39AE6B45778}" dt="2022-05-26T14:27:46.382" v="978"/>
          <ac:spMkLst>
            <pc:docMk/>
            <pc:sldMk cId="3512681961" sldId="261"/>
            <ac:spMk id="21" creationId="{17115F77-2FAE-4CA7-9A7F-10D5F2C8F831}"/>
          </ac:spMkLst>
        </pc:spChg>
        <pc:spChg chg="add del">
          <ac:chgData name="mariam mariam" userId="6f51cb764f70d1fd" providerId="Windows Live" clId="Web-{A23BB92B-6C5F-4E4A-BBA9-D39AE6B45778}" dt="2022-05-26T14:27:46.382" v="978"/>
          <ac:spMkLst>
            <pc:docMk/>
            <pc:sldMk cId="3512681961" sldId="261"/>
            <ac:spMk id="23" creationId="{5CD4C046-A04C-46CC-AFA3-6B0621F628C8}"/>
          </ac:spMkLst>
        </pc:spChg>
        <pc:spChg chg="add del">
          <ac:chgData name="mariam mariam" userId="6f51cb764f70d1fd" providerId="Windows Live" clId="Web-{A23BB92B-6C5F-4E4A-BBA9-D39AE6B45778}" dt="2022-05-26T14:27:46.382" v="978"/>
          <ac:spMkLst>
            <pc:docMk/>
            <pc:sldMk cId="3512681961" sldId="261"/>
            <ac:spMk id="25" creationId="{66C7A97A-A7DE-4DFB-8542-1E4BF24C7D31}"/>
          </ac:spMkLst>
        </pc:spChg>
        <pc:spChg chg="add del">
          <ac:chgData name="mariam mariam" userId="6f51cb764f70d1fd" providerId="Windows Live" clId="Web-{A23BB92B-6C5F-4E4A-BBA9-D39AE6B45778}" dt="2022-05-26T14:27:46.382" v="978"/>
          <ac:spMkLst>
            <pc:docMk/>
            <pc:sldMk cId="3512681961" sldId="261"/>
            <ac:spMk id="27" creationId="{BE111DB0-3D73-4D20-9D57-CEF5A0D865B9}"/>
          </ac:spMkLst>
        </pc:spChg>
        <pc:spChg chg="add del">
          <ac:chgData name="mariam mariam" userId="6f51cb764f70d1fd" providerId="Windows Live" clId="Web-{A23BB92B-6C5F-4E4A-BBA9-D39AE6B45778}" dt="2022-05-26T14:27:46.382" v="978"/>
          <ac:spMkLst>
            <pc:docMk/>
            <pc:sldMk cId="3512681961" sldId="261"/>
            <ac:spMk id="29" creationId="{027ADCA0-A066-4B16-8E1F-3C2483947B72}"/>
          </ac:spMkLst>
        </pc:spChg>
        <pc:spChg chg="add del">
          <ac:chgData name="mariam mariam" userId="6f51cb764f70d1fd" providerId="Windows Live" clId="Web-{A23BB92B-6C5F-4E4A-BBA9-D39AE6B45778}" dt="2022-05-26T14:28:16.368" v="981"/>
          <ac:spMkLst>
            <pc:docMk/>
            <pc:sldMk cId="3512681961" sldId="261"/>
            <ac:spMk id="31" creationId="{EE9F5D7F-1BBC-4096-ADA7-AA9C9E4D2868}"/>
          </ac:spMkLst>
        </pc:spChg>
        <pc:spChg chg="add del">
          <ac:chgData name="mariam mariam" userId="6f51cb764f70d1fd" providerId="Windows Live" clId="Web-{A23BB92B-6C5F-4E4A-BBA9-D39AE6B45778}" dt="2022-05-26T14:28:16.368" v="981"/>
          <ac:spMkLst>
            <pc:docMk/>
            <pc:sldMk cId="3512681961" sldId="261"/>
            <ac:spMk id="32" creationId="{06D370DD-716B-4528-B475-331F84CEA5A1}"/>
          </ac:spMkLst>
        </pc:spChg>
        <pc:spChg chg="add del">
          <ac:chgData name="mariam mariam" userId="6f51cb764f70d1fd" providerId="Windows Live" clId="Web-{A23BB92B-6C5F-4E4A-BBA9-D39AE6B45778}" dt="2022-05-26T14:28:16.368" v="981"/>
          <ac:spMkLst>
            <pc:docMk/>
            <pc:sldMk cId="3512681961" sldId="261"/>
            <ac:spMk id="33" creationId="{E79D076F-656A-4CD9-83AD-AF8F4B28CA49}"/>
          </ac:spMkLst>
        </pc:spChg>
        <pc:spChg chg="add del">
          <ac:chgData name="mariam mariam" userId="6f51cb764f70d1fd" providerId="Windows Live" clId="Web-{A23BB92B-6C5F-4E4A-BBA9-D39AE6B45778}" dt="2022-05-26T14:28:46.620" v="983"/>
          <ac:spMkLst>
            <pc:docMk/>
            <pc:sldMk cId="3512681961" sldId="261"/>
            <ac:spMk id="38" creationId="{DCCCDCCF-DDE7-4FF9-BA8E-DFD3AC93A6C7}"/>
          </ac:spMkLst>
        </pc:spChg>
        <pc:spChg chg="add del">
          <ac:chgData name="mariam mariam" userId="6f51cb764f70d1fd" providerId="Windows Live" clId="Web-{A23BB92B-6C5F-4E4A-BBA9-D39AE6B45778}" dt="2022-05-26T14:28:46.620" v="983"/>
          <ac:spMkLst>
            <pc:docMk/>
            <pc:sldMk cId="3512681961" sldId="261"/>
            <ac:spMk id="40" creationId="{C2352FE0-ACFA-479E-A574-CED1C035D3F5}"/>
          </ac:spMkLst>
        </pc:spChg>
        <pc:spChg chg="add del">
          <ac:chgData name="mariam mariam" userId="6f51cb764f70d1fd" providerId="Windows Live" clId="Web-{A23BB92B-6C5F-4E4A-BBA9-D39AE6B45778}" dt="2022-05-26T14:28:46.620" v="983"/>
          <ac:spMkLst>
            <pc:docMk/>
            <pc:sldMk cId="3512681961" sldId="261"/>
            <ac:spMk id="42" creationId="{401F5979-1992-492E-ABBD-62EBC1016CB4}"/>
          </ac:spMkLst>
        </pc:spChg>
        <pc:spChg chg="add del">
          <ac:chgData name="mariam mariam" userId="6f51cb764f70d1fd" providerId="Windows Live" clId="Web-{A23BB92B-6C5F-4E4A-BBA9-D39AE6B45778}" dt="2022-05-26T14:28:46.620" v="983"/>
          <ac:spMkLst>
            <pc:docMk/>
            <pc:sldMk cId="3512681961" sldId="261"/>
            <ac:spMk id="44" creationId="{377CB93F-A0E2-4BBE-B2FC-E93932C7ECEE}"/>
          </ac:spMkLst>
        </pc:spChg>
        <pc:spChg chg="add">
          <ac:chgData name="mariam mariam" userId="6f51cb764f70d1fd" providerId="Windows Live" clId="Web-{A23BB92B-6C5F-4E4A-BBA9-D39AE6B45778}" dt="2022-05-26T14:28:46.620" v="983"/>
          <ac:spMkLst>
            <pc:docMk/>
            <pc:sldMk cId="3512681961" sldId="261"/>
            <ac:spMk id="49" creationId="{DADC4F84-175A-4AB1-916C-1E5796E1E0D3}"/>
          </ac:spMkLst>
        </pc:spChg>
        <pc:graphicFrameChg chg="add del">
          <ac:chgData name="mariam mariam" userId="6f51cb764f70d1fd" providerId="Windows Live" clId="Web-{A23BB92B-6C5F-4E4A-BBA9-D39AE6B45778}" dt="2022-05-26T14:35:35.693" v="1040"/>
          <ac:graphicFrameMkLst>
            <pc:docMk/>
            <pc:sldMk cId="3512681961" sldId="261"/>
            <ac:graphicFrameMk id="51" creationId="{C33D2E44-1641-A143-539A-C81C28D34B96}"/>
          </ac:graphicFrameMkLst>
        </pc:graphicFrameChg>
        <pc:graphicFrameChg chg="add del">
          <ac:chgData name="mariam mariam" userId="6f51cb764f70d1fd" providerId="Windows Live" clId="Web-{A23BB92B-6C5F-4E4A-BBA9-D39AE6B45778}" dt="2022-05-26T14:36:13.429" v="1044"/>
          <ac:graphicFrameMkLst>
            <pc:docMk/>
            <pc:sldMk cId="3512681961" sldId="261"/>
            <ac:graphicFrameMk id="52" creationId="{C33D2E44-1641-A143-539A-C81C28D34B96}"/>
          </ac:graphicFrameMkLst>
        </pc:graphicFrameChg>
        <pc:graphicFrameChg chg="add del">
          <ac:chgData name="mariam mariam" userId="6f51cb764f70d1fd" providerId="Windows Live" clId="Web-{A23BB92B-6C5F-4E4A-BBA9-D39AE6B45778}" dt="2022-05-26T14:35:44.631" v="1042"/>
          <ac:graphicFrameMkLst>
            <pc:docMk/>
            <pc:sldMk cId="3512681961" sldId="261"/>
            <ac:graphicFrameMk id="53" creationId="{B434924C-C4DD-6223-FE6E-899F7E520BF5}"/>
          </ac:graphicFrameMkLst>
        </pc:graphicFrameChg>
        <pc:graphicFrameChg chg="add del">
          <ac:chgData name="mariam mariam" userId="6f51cb764f70d1fd" providerId="Windows Live" clId="Web-{A23BB92B-6C5F-4E4A-BBA9-D39AE6B45778}" dt="2022-05-26T14:36:20.805" v="1046"/>
          <ac:graphicFrameMkLst>
            <pc:docMk/>
            <pc:sldMk cId="3512681961" sldId="261"/>
            <ac:graphicFrameMk id="54" creationId="{C5A629CC-B84E-3BF7-CD0D-EAF34E0129E9}"/>
          </ac:graphicFrameMkLst>
        </pc:graphicFrameChg>
        <pc:graphicFrameChg chg="add">
          <ac:chgData name="mariam mariam" userId="6f51cb764f70d1fd" providerId="Windows Live" clId="Web-{A23BB92B-6C5F-4E4A-BBA9-D39AE6B45778}" dt="2022-05-26T14:36:20.820" v="1047"/>
          <ac:graphicFrameMkLst>
            <pc:docMk/>
            <pc:sldMk cId="3512681961" sldId="261"/>
            <ac:graphicFrameMk id="56" creationId="{C33D2E44-1641-A143-539A-C81C28D34B96}"/>
          </ac:graphicFrameMkLst>
        </pc:graphicFrameChg>
        <pc:picChg chg="add mod ord">
          <ac:chgData name="mariam mariam" userId="6f51cb764f70d1fd" providerId="Windows Live" clId="Web-{A23BB92B-6C5F-4E4A-BBA9-D39AE6B45778}" dt="2022-05-26T14:28:46.620" v="983"/>
          <ac:picMkLst>
            <pc:docMk/>
            <pc:sldMk cId="3512681961" sldId="261"/>
            <ac:picMk id="4" creationId="{AE9383EF-2D87-5A0B-D653-C91FB41215CB}"/>
          </ac:picMkLst>
        </pc:picChg>
      </pc:sldChg>
      <pc:sldChg chg="addSp delSp modSp new mod modTransition setBg setClrOvrMap">
        <pc:chgData name="mariam mariam" userId="6f51cb764f70d1fd" providerId="Windows Live" clId="Web-{A23BB92B-6C5F-4E4A-BBA9-D39AE6B45778}" dt="2022-05-26T15:36:41.550" v="1794" actId="14100"/>
        <pc:sldMkLst>
          <pc:docMk/>
          <pc:sldMk cId="4203379745" sldId="262"/>
        </pc:sldMkLst>
        <pc:spChg chg="add del mod">
          <ac:chgData name="mariam mariam" userId="6f51cb764f70d1fd" providerId="Windows Live" clId="Web-{A23BB92B-6C5F-4E4A-BBA9-D39AE6B45778}" dt="2022-05-26T14:40:38.931" v="1056"/>
          <ac:spMkLst>
            <pc:docMk/>
            <pc:sldMk cId="4203379745" sldId="262"/>
            <ac:spMk id="2" creationId="{0ED5069A-7AAC-D1E9-9502-52656D8EC3B6}"/>
          </ac:spMkLst>
        </pc:spChg>
        <pc:spChg chg="del mod">
          <ac:chgData name="mariam mariam" userId="6f51cb764f70d1fd" providerId="Windows Live" clId="Web-{A23BB92B-6C5F-4E4A-BBA9-D39AE6B45778}" dt="2022-05-26T14:40:22.883" v="1051"/>
          <ac:spMkLst>
            <pc:docMk/>
            <pc:sldMk cId="4203379745" sldId="262"/>
            <ac:spMk id="3" creationId="{26A26708-0FF7-09E7-77F0-1660DF37B026}"/>
          </ac:spMkLst>
        </pc:spChg>
        <pc:spChg chg="add del">
          <ac:chgData name="mariam mariam" userId="6f51cb764f70d1fd" providerId="Windows Live" clId="Web-{A23BB92B-6C5F-4E4A-BBA9-D39AE6B45778}" dt="2022-05-26T14:40:38.931" v="1056"/>
          <ac:spMkLst>
            <pc:docMk/>
            <pc:sldMk cId="4203379745" sldId="262"/>
            <ac:spMk id="8" creationId="{29DC5A77-10C9-4ECF-B7EB-8D917F36A9EE}"/>
          </ac:spMkLst>
        </pc:spChg>
        <pc:spChg chg="add del">
          <ac:chgData name="mariam mariam" userId="6f51cb764f70d1fd" providerId="Windows Live" clId="Web-{A23BB92B-6C5F-4E4A-BBA9-D39AE6B45778}" dt="2022-05-26T14:40:38.931" v="1056"/>
          <ac:spMkLst>
            <pc:docMk/>
            <pc:sldMk cId="4203379745" sldId="262"/>
            <ac:spMk id="10" creationId="{2FFE28B5-FB16-49A9-B851-3C35FAC0CACB}"/>
          </ac:spMkLst>
        </pc:spChg>
        <pc:spChg chg="add del">
          <ac:chgData name="mariam mariam" userId="6f51cb764f70d1fd" providerId="Windows Live" clId="Web-{A23BB92B-6C5F-4E4A-BBA9-D39AE6B45778}" dt="2022-05-26T14:40:38.931" v="1056"/>
          <ac:spMkLst>
            <pc:docMk/>
            <pc:sldMk cId="4203379745" sldId="262"/>
            <ac:spMk id="12" creationId="{01014442-855A-4E0F-8D09-C314661A48B9}"/>
          </ac:spMkLst>
        </pc:spChg>
        <pc:spChg chg="add del">
          <ac:chgData name="mariam mariam" userId="6f51cb764f70d1fd" providerId="Windows Live" clId="Web-{A23BB92B-6C5F-4E4A-BBA9-D39AE6B45778}" dt="2022-05-26T14:40:38.931" v="1056"/>
          <ac:spMkLst>
            <pc:docMk/>
            <pc:sldMk cId="4203379745" sldId="262"/>
            <ac:spMk id="14" creationId="{9B1ABF09-86CF-414E-88A5-2B84CC7232A9}"/>
          </ac:spMkLst>
        </pc:spChg>
        <pc:spChg chg="add del">
          <ac:chgData name="mariam mariam" userId="6f51cb764f70d1fd" providerId="Windows Live" clId="Web-{A23BB92B-6C5F-4E4A-BBA9-D39AE6B45778}" dt="2022-05-26T14:40:38.931" v="1056"/>
          <ac:spMkLst>
            <pc:docMk/>
            <pc:sldMk cId="4203379745" sldId="262"/>
            <ac:spMk id="16" creationId="{3FE91770-CDBB-4D24-94E5-AD484F36CE87}"/>
          </ac:spMkLst>
        </pc:spChg>
        <pc:spChg chg="add del">
          <ac:chgData name="mariam mariam" userId="6f51cb764f70d1fd" providerId="Windows Live" clId="Web-{A23BB92B-6C5F-4E4A-BBA9-D39AE6B45778}" dt="2022-05-26T14:40:38.931" v="1055"/>
          <ac:spMkLst>
            <pc:docMk/>
            <pc:sldMk cId="4203379745" sldId="262"/>
            <ac:spMk id="18" creationId="{0ED5069A-7AAC-D1E9-9502-52656D8EC3B6}"/>
          </ac:spMkLst>
        </pc:spChg>
        <pc:spChg chg="add del">
          <ac:chgData name="mariam mariam" userId="6f51cb764f70d1fd" providerId="Windows Live" clId="Web-{A23BB92B-6C5F-4E4A-BBA9-D39AE6B45778}" dt="2022-05-26T14:40:38.931" v="1055"/>
          <ac:spMkLst>
            <pc:docMk/>
            <pc:sldMk cId="4203379745" sldId="262"/>
            <ac:spMk id="20" creationId="{D858BE88-517C-0186-2458-936C9F35E79F}"/>
          </ac:spMkLst>
        </pc:spChg>
        <pc:spChg chg="add del">
          <ac:chgData name="mariam mariam" userId="6f51cb764f70d1fd" providerId="Windows Live" clId="Web-{A23BB92B-6C5F-4E4A-BBA9-D39AE6B45778}" dt="2022-05-26T14:40:38.931" v="1055"/>
          <ac:spMkLst>
            <pc:docMk/>
            <pc:sldMk cId="4203379745" sldId="262"/>
            <ac:spMk id="23" creationId="{681577AD-DA5F-48B3-8FB9-5199BA9EE681}"/>
          </ac:spMkLst>
        </pc:spChg>
        <pc:spChg chg="add mod">
          <ac:chgData name="mariam mariam" userId="6f51cb764f70d1fd" providerId="Windows Live" clId="Web-{A23BB92B-6C5F-4E4A-BBA9-D39AE6B45778}" dt="2022-05-26T15:36:36.815" v="1793" actId="14100"/>
          <ac:spMkLst>
            <pc:docMk/>
            <pc:sldMk cId="4203379745" sldId="262"/>
            <ac:spMk id="25" creationId="{0ED5069A-7AAC-D1E9-9502-52656D8EC3B6}"/>
          </ac:spMkLst>
        </pc:spChg>
        <pc:spChg chg="add del">
          <ac:chgData name="mariam mariam" userId="6f51cb764f70d1fd" providerId="Windows Live" clId="Web-{A23BB92B-6C5F-4E4A-BBA9-D39AE6B45778}" dt="2022-05-26T14:41:45.185" v="1104"/>
          <ac:spMkLst>
            <pc:docMk/>
            <pc:sldMk cId="4203379745" sldId="262"/>
            <ac:spMk id="26" creationId="{0CA6BADE-EA4D-6366-3DB8-9EA74BC23EC8}"/>
          </ac:spMkLst>
        </pc:spChg>
        <pc:spChg chg="add">
          <ac:chgData name="mariam mariam" userId="6f51cb764f70d1fd" providerId="Windows Live" clId="Web-{A23BB92B-6C5F-4E4A-BBA9-D39AE6B45778}" dt="2022-05-26T14:41:45.185" v="1104"/>
          <ac:spMkLst>
            <pc:docMk/>
            <pc:sldMk cId="4203379745" sldId="262"/>
            <ac:spMk id="31" creationId="{DB8424AB-D56B-4256-866A-5B54DE93C20F}"/>
          </ac:spMkLst>
        </pc:spChg>
        <pc:spChg chg="add">
          <ac:chgData name="mariam mariam" userId="6f51cb764f70d1fd" providerId="Windows Live" clId="Web-{A23BB92B-6C5F-4E4A-BBA9-D39AE6B45778}" dt="2022-05-26T14:41:45.185" v="1104"/>
          <ac:spMkLst>
            <pc:docMk/>
            <pc:sldMk cId="4203379745" sldId="262"/>
            <ac:spMk id="33" creationId="{FC999C28-AD33-4EB7-A5F1-C06D10A5FDF7}"/>
          </ac:spMkLst>
        </pc:spChg>
        <pc:spChg chg="add">
          <ac:chgData name="mariam mariam" userId="6f51cb764f70d1fd" providerId="Windows Live" clId="Web-{A23BB92B-6C5F-4E4A-BBA9-D39AE6B45778}" dt="2022-05-26T14:41:45.185" v="1104"/>
          <ac:spMkLst>
            <pc:docMk/>
            <pc:sldMk cId="4203379745" sldId="262"/>
            <ac:spMk id="35" creationId="{0864E5C9-52C9-4572-AC75-548B9B9C2648}"/>
          </ac:spMkLst>
        </pc:spChg>
        <pc:spChg chg="add">
          <ac:chgData name="mariam mariam" userId="6f51cb764f70d1fd" providerId="Windows Live" clId="Web-{A23BB92B-6C5F-4E4A-BBA9-D39AE6B45778}" dt="2022-05-26T14:41:45.185" v="1104"/>
          <ac:spMkLst>
            <pc:docMk/>
            <pc:sldMk cId="4203379745" sldId="262"/>
            <ac:spMk id="37" creationId="{45CC6500-4DBD-4C34-BC14-2387FB483BEB}"/>
          </ac:spMkLst>
        </pc:spChg>
        <pc:spChg chg="add">
          <ac:chgData name="mariam mariam" userId="6f51cb764f70d1fd" providerId="Windows Live" clId="Web-{A23BB92B-6C5F-4E4A-BBA9-D39AE6B45778}" dt="2022-05-26T14:41:45.185" v="1104"/>
          <ac:spMkLst>
            <pc:docMk/>
            <pc:sldMk cId="4203379745" sldId="262"/>
            <ac:spMk id="39" creationId="{4E34A3B6-BAD2-4156-BDC6-4736248BFDE0}"/>
          </ac:spMkLst>
        </pc:spChg>
        <pc:picChg chg="add mod ord">
          <ac:chgData name="mariam mariam" userId="6f51cb764f70d1fd" providerId="Windows Live" clId="Web-{A23BB92B-6C5F-4E4A-BBA9-D39AE6B45778}" dt="2022-05-26T14:42:12.405" v="1109" actId="14100"/>
          <ac:picMkLst>
            <pc:docMk/>
            <pc:sldMk cId="4203379745" sldId="262"/>
            <ac:picMk id="4" creationId="{09BC862F-B3B9-4698-D6CE-280173568D14}"/>
          </ac:picMkLst>
        </pc:picChg>
        <pc:picChg chg="add mod">
          <ac:chgData name="mariam mariam" userId="6f51cb764f70d1fd" providerId="Windows Live" clId="Web-{A23BB92B-6C5F-4E4A-BBA9-D39AE6B45778}" dt="2022-05-26T15:36:41.550" v="1794" actId="14100"/>
          <ac:picMkLst>
            <pc:docMk/>
            <pc:sldMk cId="4203379745" sldId="262"/>
            <ac:picMk id="5" creationId="{D48AFEE1-95B8-14B8-0CEA-2A36C0B04300}"/>
          </ac:picMkLst>
        </pc:picChg>
      </pc:sldChg>
      <pc:sldChg chg="addSp delSp modSp new mod ord modTransition setBg setClrOvrMap">
        <pc:chgData name="mariam mariam" userId="6f51cb764f70d1fd" providerId="Windows Live" clId="Web-{A23BB92B-6C5F-4E4A-BBA9-D39AE6B45778}" dt="2022-05-26T15:02:08.965" v="1468"/>
        <pc:sldMkLst>
          <pc:docMk/>
          <pc:sldMk cId="1555370549" sldId="263"/>
        </pc:sldMkLst>
        <pc:spChg chg="del mod">
          <ac:chgData name="mariam mariam" userId="6f51cb764f70d1fd" providerId="Windows Live" clId="Web-{A23BB92B-6C5F-4E4A-BBA9-D39AE6B45778}" dt="2022-05-26T14:49:34.011" v="1202"/>
          <ac:spMkLst>
            <pc:docMk/>
            <pc:sldMk cId="1555370549" sldId="263"/>
            <ac:spMk id="2" creationId="{DEE7D8D1-7BE9-BF22-03E9-BFB8D62D65AA}"/>
          </ac:spMkLst>
        </pc:spChg>
        <pc:spChg chg="del mod">
          <ac:chgData name="mariam mariam" userId="6f51cb764f70d1fd" providerId="Windows Live" clId="Web-{A23BB92B-6C5F-4E4A-BBA9-D39AE6B45778}" dt="2022-05-26T14:49:27.823" v="1201"/>
          <ac:spMkLst>
            <pc:docMk/>
            <pc:sldMk cId="1555370549" sldId="263"/>
            <ac:spMk id="3" creationId="{94E33A8E-EAC4-07F7-6927-C7A692D26C3B}"/>
          </ac:spMkLst>
        </pc:spChg>
        <pc:spChg chg="add del">
          <ac:chgData name="mariam mariam" userId="6f51cb764f70d1fd" providerId="Windows Live" clId="Web-{A23BB92B-6C5F-4E4A-BBA9-D39AE6B45778}" dt="2022-05-26T14:51:28.300" v="1214"/>
          <ac:spMkLst>
            <pc:docMk/>
            <pc:sldMk cId="1555370549" sldId="263"/>
            <ac:spMk id="7" creationId="{5A133C1E-CB83-47F3-8F35-94C2A7C58EE2}"/>
          </ac:spMkLst>
        </pc:spChg>
        <pc:spChg chg="add del">
          <ac:chgData name="mariam mariam" userId="6f51cb764f70d1fd" providerId="Windows Live" clId="Web-{A23BB92B-6C5F-4E4A-BBA9-D39AE6B45778}" dt="2022-05-26T14:49:34.011" v="1202"/>
          <ac:spMkLst>
            <pc:docMk/>
            <pc:sldMk cId="1555370549" sldId="263"/>
            <ac:spMk id="8" creationId="{29DC5A77-10C9-4ECF-B7EB-8D917F36A9EE}"/>
          </ac:spMkLst>
        </pc:spChg>
        <pc:spChg chg="add del">
          <ac:chgData name="mariam mariam" userId="6f51cb764f70d1fd" providerId="Windows Live" clId="Web-{A23BB92B-6C5F-4E4A-BBA9-D39AE6B45778}" dt="2022-05-26T14:51:28.300" v="1214"/>
          <ac:spMkLst>
            <pc:docMk/>
            <pc:sldMk cId="1555370549" sldId="263"/>
            <ac:spMk id="9" creationId="{289E943A-225D-44B1-B345-D7FDBA43C1CE}"/>
          </ac:spMkLst>
        </pc:spChg>
        <pc:spChg chg="add del">
          <ac:chgData name="mariam mariam" userId="6f51cb764f70d1fd" providerId="Windows Live" clId="Web-{A23BB92B-6C5F-4E4A-BBA9-D39AE6B45778}" dt="2022-05-26T14:49:34.011" v="1202"/>
          <ac:spMkLst>
            <pc:docMk/>
            <pc:sldMk cId="1555370549" sldId="263"/>
            <ac:spMk id="10" creationId="{2FFE28B5-FB16-49A9-B851-3C35FAC0CACB}"/>
          </ac:spMkLst>
        </pc:spChg>
        <pc:spChg chg="add del">
          <ac:chgData name="mariam mariam" userId="6f51cb764f70d1fd" providerId="Windows Live" clId="Web-{A23BB92B-6C5F-4E4A-BBA9-D39AE6B45778}" dt="2022-05-26T14:51:56.067" v="1216"/>
          <ac:spMkLst>
            <pc:docMk/>
            <pc:sldMk cId="1555370549" sldId="263"/>
            <ac:spMk id="11" creationId="{DCCCDCCF-DDE7-4FF9-BA8E-DFD3AC93A6C7}"/>
          </ac:spMkLst>
        </pc:spChg>
        <pc:spChg chg="add del">
          <ac:chgData name="mariam mariam" userId="6f51cb764f70d1fd" providerId="Windows Live" clId="Web-{A23BB92B-6C5F-4E4A-BBA9-D39AE6B45778}" dt="2022-05-26T14:49:34.011" v="1202"/>
          <ac:spMkLst>
            <pc:docMk/>
            <pc:sldMk cId="1555370549" sldId="263"/>
            <ac:spMk id="12" creationId="{01014442-855A-4E0F-8D09-C314661A48B9}"/>
          </ac:spMkLst>
        </pc:spChg>
        <pc:spChg chg="add del">
          <ac:chgData name="mariam mariam" userId="6f51cb764f70d1fd" providerId="Windows Live" clId="Web-{A23BB92B-6C5F-4E4A-BBA9-D39AE6B45778}" dt="2022-05-26T14:51:56.067" v="1216"/>
          <ac:spMkLst>
            <pc:docMk/>
            <pc:sldMk cId="1555370549" sldId="263"/>
            <ac:spMk id="13" creationId="{C2352FE0-ACFA-479E-A574-CED1C035D3F5}"/>
          </ac:spMkLst>
        </pc:spChg>
        <pc:spChg chg="add del">
          <ac:chgData name="mariam mariam" userId="6f51cb764f70d1fd" providerId="Windows Live" clId="Web-{A23BB92B-6C5F-4E4A-BBA9-D39AE6B45778}" dt="2022-05-26T14:49:34.011" v="1202"/>
          <ac:spMkLst>
            <pc:docMk/>
            <pc:sldMk cId="1555370549" sldId="263"/>
            <ac:spMk id="14" creationId="{9B1ABF09-86CF-414E-88A5-2B84CC7232A9}"/>
          </ac:spMkLst>
        </pc:spChg>
        <pc:spChg chg="add del">
          <ac:chgData name="mariam mariam" userId="6f51cb764f70d1fd" providerId="Windows Live" clId="Web-{A23BB92B-6C5F-4E4A-BBA9-D39AE6B45778}" dt="2022-05-26T14:51:56.067" v="1216"/>
          <ac:spMkLst>
            <pc:docMk/>
            <pc:sldMk cId="1555370549" sldId="263"/>
            <ac:spMk id="15" creationId="{401F5979-1992-492E-ABBD-62EBC1016CB4}"/>
          </ac:spMkLst>
        </pc:spChg>
        <pc:spChg chg="add del">
          <ac:chgData name="mariam mariam" userId="6f51cb764f70d1fd" providerId="Windows Live" clId="Web-{A23BB92B-6C5F-4E4A-BBA9-D39AE6B45778}" dt="2022-05-26T14:49:34.011" v="1202"/>
          <ac:spMkLst>
            <pc:docMk/>
            <pc:sldMk cId="1555370549" sldId="263"/>
            <ac:spMk id="16" creationId="{3FE91770-CDBB-4D24-94E5-AD484F36CE87}"/>
          </ac:spMkLst>
        </pc:spChg>
        <pc:spChg chg="add del">
          <ac:chgData name="mariam mariam" userId="6f51cb764f70d1fd" providerId="Windows Live" clId="Web-{A23BB92B-6C5F-4E4A-BBA9-D39AE6B45778}" dt="2022-05-26T14:51:56.067" v="1216"/>
          <ac:spMkLst>
            <pc:docMk/>
            <pc:sldMk cId="1555370549" sldId="263"/>
            <ac:spMk id="17" creationId="{377CB93F-A0E2-4BBE-B2FC-E93932C7ECEE}"/>
          </ac:spMkLst>
        </pc:spChg>
        <pc:spChg chg="add del">
          <ac:chgData name="mariam mariam" userId="6f51cb764f70d1fd" providerId="Windows Live" clId="Web-{A23BB92B-6C5F-4E4A-BBA9-D39AE6B45778}" dt="2022-05-26T14:52:27.678" v="1223"/>
          <ac:spMkLst>
            <pc:docMk/>
            <pc:sldMk cId="1555370549" sldId="263"/>
            <ac:spMk id="21" creationId="{2ABBB681-F4D2-40F2-ACC3-DE0B4B4880EF}"/>
          </ac:spMkLst>
        </pc:spChg>
        <pc:spChg chg="add del">
          <ac:chgData name="mariam mariam" userId="6f51cb764f70d1fd" providerId="Windows Live" clId="Web-{A23BB92B-6C5F-4E4A-BBA9-D39AE6B45778}" dt="2022-05-26T14:52:27.678" v="1223"/>
          <ac:spMkLst>
            <pc:docMk/>
            <pc:sldMk cId="1555370549" sldId="263"/>
            <ac:spMk id="23" creationId="{09388ED0-1FEF-4E11-B488-BD661D1AC1A6}"/>
          </ac:spMkLst>
        </pc:spChg>
        <pc:spChg chg="add del">
          <ac:chgData name="mariam mariam" userId="6f51cb764f70d1fd" providerId="Windows Live" clId="Web-{A23BB92B-6C5F-4E4A-BBA9-D39AE6B45778}" dt="2022-05-26T14:52:27.678" v="1222"/>
          <ac:spMkLst>
            <pc:docMk/>
            <pc:sldMk cId="1555370549" sldId="263"/>
            <ac:spMk id="25" creationId="{AB12253F-FAD4-8155-04D0-3ABAD7646AEF}"/>
          </ac:spMkLst>
        </pc:spChg>
        <pc:spChg chg="add del">
          <ac:chgData name="mariam mariam" userId="6f51cb764f70d1fd" providerId="Windows Live" clId="Web-{A23BB92B-6C5F-4E4A-BBA9-D39AE6B45778}" dt="2022-05-26T14:50:10.357" v="1209"/>
          <ac:spMkLst>
            <pc:docMk/>
            <pc:sldMk cId="1555370549" sldId="263"/>
            <ac:spMk id="27" creationId="{CFF5A89B-5CD3-5EB4-ABFF-79C2D553938E}"/>
          </ac:spMkLst>
        </pc:spChg>
        <pc:spChg chg="add">
          <ac:chgData name="mariam mariam" userId="6f51cb764f70d1fd" providerId="Windows Live" clId="Web-{A23BB92B-6C5F-4E4A-BBA9-D39AE6B45778}" dt="2022-05-26T14:52:27.678" v="1223"/>
          <ac:spMkLst>
            <pc:docMk/>
            <pc:sldMk cId="1555370549" sldId="263"/>
            <ac:spMk id="28" creationId="{5A133C1E-CB83-47F3-8F35-94C2A7C58EE2}"/>
          </ac:spMkLst>
        </pc:spChg>
        <pc:spChg chg="add mod">
          <ac:chgData name="mariam mariam" userId="6f51cb764f70d1fd" providerId="Windows Live" clId="Web-{A23BB92B-6C5F-4E4A-BBA9-D39AE6B45778}" dt="2022-05-26T15:01:39.901" v="1464" actId="20577"/>
          <ac:spMkLst>
            <pc:docMk/>
            <pc:sldMk cId="1555370549" sldId="263"/>
            <ac:spMk id="29" creationId="{CAD8EF52-3667-B8D6-EB81-31142EDFD10D}"/>
          </ac:spMkLst>
        </pc:spChg>
        <pc:spChg chg="add del">
          <ac:chgData name="mariam mariam" userId="6f51cb764f70d1fd" providerId="Windows Live" clId="Web-{A23BB92B-6C5F-4E4A-BBA9-D39AE6B45778}" dt="2022-05-26T14:50:10.357" v="1209"/>
          <ac:spMkLst>
            <pc:docMk/>
            <pc:sldMk cId="1555370549" sldId="263"/>
            <ac:spMk id="30" creationId="{DADC4F84-175A-4AB1-916C-1E5796E1E0D3}"/>
          </ac:spMkLst>
        </pc:spChg>
        <pc:spChg chg="add">
          <ac:chgData name="mariam mariam" userId="6f51cb764f70d1fd" providerId="Windows Live" clId="Web-{A23BB92B-6C5F-4E4A-BBA9-D39AE6B45778}" dt="2022-05-26T14:52:27.678" v="1223"/>
          <ac:spMkLst>
            <pc:docMk/>
            <pc:sldMk cId="1555370549" sldId="263"/>
            <ac:spMk id="32" creationId="{289E943A-225D-44B1-B345-D7FDBA43C1CE}"/>
          </ac:spMkLst>
        </pc:spChg>
        <pc:graphicFrameChg chg="add del mod modGraphic">
          <ac:chgData name="mariam mariam" userId="6f51cb764f70d1fd" providerId="Windows Live" clId="Web-{A23BB92B-6C5F-4E4A-BBA9-D39AE6B45778}" dt="2022-05-26T14:52:00.442" v="1218"/>
          <ac:graphicFrameMkLst>
            <pc:docMk/>
            <pc:sldMk cId="1555370549" sldId="263"/>
            <ac:graphicFrameMk id="5" creationId="{959AC038-77FA-E8D4-A8B7-01783F40BAE7}"/>
          </ac:graphicFrameMkLst>
        </pc:graphicFrameChg>
        <pc:graphicFrameChg chg="add del mod modGraphic">
          <ac:chgData name="mariam mariam" userId="6f51cb764f70d1fd" providerId="Windows Live" clId="Web-{A23BB92B-6C5F-4E4A-BBA9-D39AE6B45778}" dt="2022-05-26T14:55:21.143" v="1299"/>
          <ac:graphicFrameMkLst>
            <pc:docMk/>
            <pc:sldMk cId="1555370549" sldId="263"/>
            <ac:graphicFrameMk id="45" creationId="{6DCA3CDB-52BF-222A-2C56-2A7036B883F9}"/>
          </ac:graphicFrameMkLst>
        </pc:graphicFrameChg>
        <pc:graphicFrameChg chg="add del mod modGraphic">
          <ac:chgData name="mariam mariam" userId="6f51cb764f70d1fd" providerId="Windows Live" clId="Web-{A23BB92B-6C5F-4E4A-BBA9-D39AE6B45778}" dt="2022-05-26T14:56:21.068" v="1315"/>
          <ac:graphicFrameMkLst>
            <pc:docMk/>
            <pc:sldMk cId="1555370549" sldId="263"/>
            <ac:graphicFrameMk id="106" creationId="{3854B899-0325-27E0-25FF-80537B96CC32}"/>
          </ac:graphicFrameMkLst>
        </pc:graphicFrameChg>
        <pc:graphicFrameChg chg="add mod modGraphic">
          <ac:chgData name="mariam mariam" userId="6f51cb764f70d1fd" providerId="Windows Live" clId="Web-{A23BB92B-6C5F-4E4A-BBA9-D39AE6B45778}" dt="2022-05-26T15:01:48.683" v="1466"/>
          <ac:graphicFrameMkLst>
            <pc:docMk/>
            <pc:sldMk cId="1555370549" sldId="263"/>
            <ac:graphicFrameMk id="272" creationId="{16215097-E822-8D95-04AC-EC6B83F9909A}"/>
          </ac:graphicFrameMkLst>
        </pc:graphicFrameChg>
        <pc:picChg chg="add mod ord">
          <ac:chgData name="mariam mariam" userId="6f51cb764f70d1fd" providerId="Windows Live" clId="Web-{A23BB92B-6C5F-4E4A-BBA9-D39AE6B45778}" dt="2022-05-26T14:52:27.678" v="1223"/>
          <ac:picMkLst>
            <pc:docMk/>
            <pc:sldMk cId="1555370549" sldId="263"/>
            <ac:picMk id="4" creationId="{5986C568-C564-06AB-D19F-0DF3A925C0D6}"/>
          </ac:picMkLst>
        </pc:picChg>
      </pc:sldChg>
      <pc:sldChg chg="addSp delSp modSp new mod setBg setClrOvrMap">
        <pc:chgData name="mariam mariam" userId="6f51cb764f70d1fd" providerId="Windows Live" clId="Web-{A23BB92B-6C5F-4E4A-BBA9-D39AE6B45778}" dt="2022-05-26T15:37:12.380" v="1796" actId="14100"/>
        <pc:sldMkLst>
          <pc:docMk/>
          <pc:sldMk cId="3794204954" sldId="264"/>
        </pc:sldMkLst>
        <pc:spChg chg="mod ord">
          <ac:chgData name="mariam mariam" userId="6f51cb764f70d1fd" providerId="Windows Live" clId="Web-{A23BB92B-6C5F-4E4A-BBA9-D39AE6B45778}" dt="2022-05-26T15:32:08.548" v="1748"/>
          <ac:spMkLst>
            <pc:docMk/>
            <pc:sldMk cId="3794204954" sldId="264"/>
            <ac:spMk id="2" creationId="{E7FF63EB-7D8F-AD2E-C3CD-1C8DC57845B9}"/>
          </ac:spMkLst>
        </pc:spChg>
        <pc:spChg chg="del mod">
          <ac:chgData name="mariam mariam" userId="6f51cb764f70d1fd" providerId="Windows Live" clId="Web-{A23BB92B-6C5F-4E4A-BBA9-D39AE6B45778}" dt="2022-05-26T15:18:36.528" v="1483"/>
          <ac:spMkLst>
            <pc:docMk/>
            <pc:sldMk cId="3794204954" sldId="264"/>
            <ac:spMk id="3" creationId="{97F14493-55AC-F84F-88C8-C72240DD1162}"/>
          </ac:spMkLst>
        </pc:spChg>
        <pc:spChg chg="add del">
          <ac:chgData name="mariam mariam" userId="6f51cb764f70d1fd" providerId="Windows Live" clId="Web-{A23BB92B-6C5F-4E4A-BBA9-D39AE6B45778}" dt="2022-05-26T15:18:43.075" v="1484"/>
          <ac:spMkLst>
            <pc:docMk/>
            <pc:sldMk cId="3794204954" sldId="264"/>
            <ac:spMk id="8" creationId="{29DC5A77-10C9-4ECF-B7EB-8D917F36A9EE}"/>
          </ac:spMkLst>
        </pc:spChg>
        <pc:spChg chg="add del">
          <ac:chgData name="mariam mariam" userId="6f51cb764f70d1fd" providerId="Windows Live" clId="Web-{A23BB92B-6C5F-4E4A-BBA9-D39AE6B45778}" dt="2022-05-26T15:18:43.075" v="1484"/>
          <ac:spMkLst>
            <pc:docMk/>
            <pc:sldMk cId="3794204954" sldId="264"/>
            <ac:spMk id="10" creationId="{2FFE28B5-FB16-49A9-B851-3C35FAC0CACB}"/>
          </ac:spMkLst>
        </pc:spChg>
        <pc:spChg chg="add del">
          <ac:chgData name="mariam mariam" userId="6f51cb764f70d1fd" providerId="Windows Live" clId="Web-{A23BB92B-6C5F-4E4A-BBA9-D39AE6B45778}" dt="2022-05-26T15:18:43.075" v="1484"/>
          <ac:spMkLst>
            <pc:docMk/>
            <pc:sldMk cId="3794204954" sldId="264"/>
            <ac:spMk id="12" creationId="{01014442-855A-4E0F-8D09-C314661A48B9}"/>
          </ac:spMkLst>
        </pc:spChg>
        <pc:spChg chg="add del">
          <ac:chgData name="mariam mariam" userId="6f51cb764f70d1fd" providerId="Windows Live" clId="Web-{A23BB92B-6C5F-4E4A-BBA9-D39AE6B45778}" dt="2022-05-26T15:18:43.075" v="1484"/>
          <ac:spMkLst>
            <pc:docMk/>
            <pc:sldMk cId="3794204954" sldId="264"/>
            <ac:spMk id="14" creationId="{9B1ABF09-86CF-414E-88A5-2B84CC7232A9}"/>
          </ac:spMkLst>
        </pc:spChg>
        <pc:spChg chg="add del">
          <ac:chgData name="mariam mariam" userId="6f51cb764f70d1fd" providerId="Windows Live" clId="Web-{A23BB92B-6C5F-4E4A-BBA9-D39AE6B45778}" dt="2022-05-26T15:18:43.075" v="1484"/>
          <ac:spMkLst>
            <pc:docMk/>
            <pc:sldMk cId="3794204954" sldId="264"/>
            <ac:spMk id="16" creationId="{3FE91770-CDBB-4D24-94E5-AD484F36CE87}"/>
          </ac:spMkLst>
        </pc:spChg>
        <pc:spChg chg="add del">
          <ac:chgData name="mariam mariam" userId="6f51cb764f70d1fd" providerId="Windows Live" clId="Web-{A23BB92B-6C5F-4E4A-BBA9-D39AE6B45778}" dt="2022-05-26T15:18:58.295" v="1488"/>
          <ac:spMkLst>
            <pc:docMk/>
            <pc:sldMk cId="3794204954" sldId="264"/>
            <ac:spMk id="21" creationId="{17115F77-2FAE-4CA7-9A7F-10D5F2C8F831}"/>
          </ac:spMkLst>
        </pc:spChg>
        <pc:spChg chg="add del">
          <ac:chgData name="mariam mariam" userId="6f51cb764f70d1fd" providerId="Windows Live" clId="Web-{A23BB92B-6C5F-4E4A-BBA9-D39AE6B45778}" dt="2022-05-26T15:18:58.295" v="1488"/>
          <ac:spMkLst>
            <pc:docMk/>
            <pc:sldMk cId="3794204954" sldId="264"/>
            <ac:spMk id="23" creationId="{5CD4C046-A04C-46CC-AFA3-6B0621F628C8}"/>
          </ac:spMkLst>
        </pc:spChg>
        <pc:spChg chg="add del">
          <ac:chgData name="mariam mariam" userId="6f51cb764f70d1fd" providerId="Windows Live" clId="Web-{A23BB92B-6C5F-4E4A-BBA9-D39AE6B45778}" dt="2022-05-26T15:18:58.295" v="1488"/>
          <ac:spMkLst>
            <pc:docMk/>
            <pc:sldMk cId="3794204954" sldId="264"/>
            <ac:spMk id="25" creationId="{EB8AA617-0537-4ED7-91B6-66511A647507}"/>
          </ac:spMkLst>
        </pc:spChg>
        <pc:spChg chg="add del">
          <ac:chgData name="mariam mariam" userId="6f51cb764f70d1fd" providerId="Windows Live" clId="Web-{A23BB92B-6C5F-4E4A-BBA9-D39AE6B45778}" dt="2022-05-26T15:18:58.295" v="1488"/>
          <ac:spMkLst>
            <pc:docMk/>
            <pc:sldMk cId="3794204954" sldId="264"/>
            <ac:spMk id="27" creationId="{C2E8BF1F-CE61-45C5-92AC-552D23176C03}"/>
          </ac:spMkLst>
        </pc:spChg>
        <pc:spChg chg="add del">
          <ac:chgData name="mariam mariam" userId="6f51cb764f70d1fd" providerId="Windows Live" clId="Web-{A23BB92B-6C5F-4E4A-BBA9-D39AE6B45778}" dt="2022-05-26T15:26:56.466" v="1667"/>
          <ac:spMkLst>
            <pc:docMk/>
            <pc:sldMk cId="3794204954" sldId="264"/>
            <ac:spMk id="32" creationId="{DB8424AB-D56B-4256-866A-5B54DE93C20F}"/>
          </ac:spMkLst>
        </pc:spChg>
        <pc:spChg chg="add del">
          <ac:chgData name="mariam mariam" userId="6f51cb764f70d1fd" providerId="Windows Live" clId="Web-{A23BB92B-6C5F-4E4A-BBA9-D39AE6B45778}" dt="2022-05-26T15:26:56.466" v="1667"/>
          <ac:spMkLst>
            <pc:docMk/>
            <pc:sldMk cId="3794204954" sldId="264"/>
            <ac:spMk id="34" creationId="{FC999C28-AD33-4EB7-A5F1-C06D10A5FDF7}"/>
          </ac:spMkLst>
        </pc:spChg>
        <pc:spChg chg="add del">
          <ac:chgData name="mariam mariam" userId="6f51cb764f70d1fd" providerId="Windows Live" clId="Web-{A23BB92B-6C5F-4E4A-BBA9-D39AE6B45778}" dt="2022-05-26T15:26:56.466" v="1667"/>
          <ac:spMkLst>
            <pc:docMk/>
            <pc:sldMk cId="3794204954" sldId="264"/>
            <ac:spMk id="36" creationId="{9203ABB4-7E2A-4248-9FE7-4A419AFF2F17}"/>
          </ac:spMkLst>
        </pc:spChg>
        <pc:spChg chg="add del">
          <ac:chgData name="mariam mariam" userId="6f51cb764f70d1fd" providerId="Windows Live" clId="Web-{A23BB92B-6C5F-4E4A-BBA9-D39AE6B45778}" dt="2022-05-26T15:26:56.466" v="1667"/>
          <ac:spMkLst>
            <pc:docMk/>
            <pc:sldMk cId="3794204954" sldId="264"/>
            <ac:spMk id="38" creationId="{3126970D-C1E5-4FB1-84E8-86CB9CED1C80}"/>
          </ac:spMkLst>
        </pc:spChg>
        <pc:spChg chg="add del">
          <ac:chgData name="mariam mariam" userId="6f51cb764f70d1fd" providerId="Windows Live" clId="Web-{A23BB92B-6C5F-4E4A-BBA9-D39AE6B45778}" dt="2022-05-26T15:26:50.637" v="1664"/>
          <ac:spMkLst>
            <pc:docMk/>
            <pc:sldMk cId="3794204954" sldId="264"/>
            <ac:spMk id="42" creationId="{8FEEE29D-6B3A-F19C-69DE-C0A246F3A529}"/>
          </ac:spMkLst>
        </pc:spChg>
        <pc:spChg chg="add del">
          <ac:chgData name="mariam mariam" userId="6f51cb764f70d1fd" providerId="Windows Live" clId="Web-{A23BB92B-6C5F-4E4A-BBA9-D39AE6B45778}" dt="2022-05-26T15:28:02.189" v="1676"/>
          <ac:spMkLst>
            <pc:docMk/>
            <pc:sldMk cId="3794204954" sldId="264"/>
            <ac:spMk id="43" creationId="{DB8424AB-D56B-4256-866A-5B54DE93C20F}"/>
          </ac:spMkLst>
        </pc:spChg>
        <pc:spChg chg="add del">
          <ac:chgData name="mariam mariam" userId="6f51cb764f70d1fd" providerId="Windows Live" clId="Web-{A23BB92B-6C5F-4E4A-BBA9-D39AE6B45778}" dt="2022-05-26T15:26:56.466" v="1666"/>
          <ac:spMkLst>
            <pc:docMk/>
            <pc:sldMk cId="3794204954" sldId="264"/>
            <ac:spMk id="44" creationId="{D9F4E296-6FCD-7952-CD5C-0035278D1EB4}"/>
          </ac:spMkLst>
        </pc:spChg>
        <pc:spChg chg="add del">
          <ac:chgData name="mariam mariam" userId="6f51cb764f70d1fd" providerId="Windows Live" clId="Web-{A23BB92B-6C5F-4E4A-BBA9-D39AE6B45778}" dt="2022-05-26T15:26:56.466" v="1666"/>
          <ac:spMkLst>
            <pc:docMk/>
            <pc:sldMk cId="3794204954" sldId="264"/>
            <ac:spMk id="45" creationId="{696A55C8-89F1-439D-863D-E208C0AC880F}"/>
          </ac:spMkLst>
        </pc:spChg>
        <pc:spChg chg="add del">
          <ac:chgData name="mariam mariam" userId="6f51cb764f70d1fd" providerId="Windows Live" clId="Web-{A23BB92B-6C5F-4E4A-BBA9-D39AE6B45778}" dt="2022-05-26T15:26:56.466" v="1666"/>
          <ac:spMkLst>
            <pc:docMk/>
            <pc:sldMk cId="3794204954" sldId="264"/>
            <ac:spMk id="47" creationId="{E4A1FD7E-EAEC-40B9-B75B-432F9DA75BA8}"/>
          </ac:spMkLst>
        </pc:spChg>
        <pc:spChg chg="add del">
          <ac:chgData name="mariam mariam" userId="6f51cb764f70d1fd" providerId="Windows Live" clId="Web-{A23BB92B-6C5F-4E4A-BBA9-D39AE6B45778}" dt="2022-05-26T15:26:56.466" v="1666"/>
          <ac:spMkLst>
            <pc:docMk/>
            <pc:sldMk cId="3794204954" sldId="264"/>
            <ac:spMk id="49" creationId="{AC88629E-396B-4C99-B284-F30AABDF2E1D}"/>
          </ac:spMkLst>
        </pc:spChg>
        <pc:spChg chg="add del">
          <ac:chgData name="mariam mariam" userId="6f51cb764f70d1fd" providerId="Windows Live" clId="Web-{A23BB92B-6C5F-4E4A-BBA9-D39AE6B45778}" dt="2022-05-26T15:28:02.189" v="1676"/>
          <ac:spMkLst>
            <pc:docMk/>
            <pc:sldMk cId="3794204954" sldId="264"/>
            <ac:spMk id="51" creationId="{FC999C28-AD33-4EB7-A5F1-C06D10A5FDF7}"/>
          </ac:spMkLst>
        </pc:spChg>
        <pc:spChg chg="add del">
          <ac:chgData name="mariam mariam" userId="6f51cb764f70d1fd" providerId="Windows Live" clId="Web-{A23BB92B-6C5F-4E4A-BBA9-D39AE6B45778}" dt="2022-05-26T15:28:02.189" v="1676"/>
          <ac:spMkLst>
            <pc:docMk/>
            <pc:sldMk cId="3794204954" sldId="264"/>
            <ac:spMk id="52" creationId="{9203ABB4-7E2A-4248-9FE7-4A419AFF2F17}"/>
          </ac:spMkLst>
        </pc:spChg>
        <pc:spChg chg="add del">
          <ac:chgData name="mariam mariam" userId="6f51cb764f70d1fd" providerId="Windows Live" clId="Web-{A23BB92B-6C5F-4E4A-BBA9-D39AE6B45778}" dt="2022-05-26T15:28:02.189" v="1676"/>
          <ac:spMkLst>
            <pc:docMk/>
            <pc:sldMk cId="3794204954" sldId="264"/>
            <ac:spMk id="53" creationId="{3126970D-C1E5-4FB1-84E8-86CB9CED1C80}"/>
          </ac:spMkLst>
        </pc:spChg>
        <pc:spChg chg="add mod">
          <ac:chgData name="mariam mariam" userId="6f51cb764f70d1fd" providerId="Windows Live" clId="Web-{A23BB92B-6C5F-4E4A-BBA9-D39AE6B45778}" dt="2022-05-26T15:37:12.380" v="1796" actId="14100"/>
          <ac:spMkLst>
            <pc:docMk/>
            <pc:sldMk cId="3794204954" sldId="264"/>
            <ac:spMk id="57" creationId="{C967606E-CA8D-0253-DEF0-0AEA8AE4E70A}"/>
          </ac:spMkLst>
        </pc:spChg>
        <pc:spChg chg="add del">
          <ac:chgData name="mariam mariam" userId="6f51cb764f70d1fd" providerId="Windows Live" clId="Web-{A23BB92B-6C5F-4E4A-BBA9-D39AE6B45778}" dt="2022-05-26T15:32:08.548" v="1748"/>
          <ac:spMkLst>
            <pc:docMk/>
            <pc:sldMk cId="3794204954" sldId="264"/>
            <ac:spMk id="60" creationId="{DADC4F84-175A-4AB1-916C-1E5796E1E0D3}"/>
          </ac:spMkLst>
        </pc:spChg>
        <pc:spChg chg="add">
          <ac:chgData name="mariam mariam" userId="6f51cb764f70d1fd" providerId="Windows Live" clId="Web-{A23BB92B-6C5F-4E4A-BBA9-D39AE6B45778}" dt="2022-05-26T15:32:08.548" v="1748"/>
          <ac:spMkLst>
            <pc:docMk/>
            <pc:sldMk cId="3794204954" sldId="264"/>
            <ac:spMk id="65" creationId="{17115F77-2FAE-4CA7-9A7F-10D5F2C8F831}"/>
          </ac:spMkLst>
        </pc:spChg>
        <pc:spChg chg="add">
          <ac:chgData name="mariam mariam" userId="6f51cb764f70d1fd" providerId="Windows Live" clId="Web-{A23BB92B-6C5F-4E4A-BBA9-D39AE6B45778}" dt="2022-05-26T15:32:08.548" v="1748"/>
          <ac:spMkLst>
            <pc:docMk/>
            <pc:sldMk cId="3794204954" sldId="264"/>
            <ac:spMk id="67" creationId="{5CD4C046-A04C-46CC-AFA3-6B0621F628C8}"/>
          </ac:spMkLst>
        </pc:spChg>
        <pc:spChg chg="add">
          <ac:chgData name="mariam mariam" userId="6f51cb764f70d1fd" providerId="Windows Live" clId="Web-{A23BB92B-6C5F-4E4A-BBA9-D39AE6B45778}" dt="2022-05-26T15:32:08.548" v="1748"/>
          <ac:spMkLst>
            <pc:docMk/>
            <pc:sldMk cId="3794204954" sldId="264"/>
            <ac:spMk id="69" creationId="{BC512124-0D13-4ED9-80B7-52AE15B6B41F}"/>
          </ac:spMkLst>
        </pc:spChg>
        <pc:picChg chg="add mod ord">
          <ac:chgData name="mariam mariam" userId="6f51cb764f70d1fd" providerId="Windows Live" clId="Web-{A23BB92B-6C5F-4E4A-BBA9-D39AE6B45778}" dt="2022-05-26T15:32:08.548" v="1748"/>
          <ac:picMkLst>
            <pc:docMk/>
            <pc:sldMk cId="3794204954" sldId="264"/>
            <ac:picMk id="4" creationId="{908C3334-15AC-C844-D7FF-A7242507E364}"/>
          </ac:picMkLst>
        </pc:picChg>
      </pc:sldChg>
      <pc:sldChg chg="addSp delSp modSp new mod modTransition setBg">
        <pc:chgData name="mariam mariam" userId="6f51cb764f70d1fd" providerId="Windows Live" clId="Web-{A23BB92B-6C5F-4E4A-BBA9-D39AE6B45778}" dt="2022-05-26T15:51:45.498" v="1896"/>
        <pc:sldMkLst>
          <pc:docMk/>
          <pc:sldMk cId="676376961" sldId="265"/>
        </pc:sldMkLst>
        <pc:spChg chg="mod">
          <ac:chgData name="mariam mariam" userId="6f51cb764f70d1fd" providerId="Windows Live" clId="Web-{A23BB92B-6C5F-4E4A-BBA9-D39AE6B45778}" dt="2022-05-26T15:51:33.013" v="1895" actId="20577"/>
          <ac:spMkLst>
            <pc:docMk/>
            <pc:sldMk cId="676376961" sldId="265"/>
            <ac:spMk id="2" creationId="{BD612970-9019-3F7B-B84F-D74CFD8248E7}"/>
          </ac:spMkLst>
        </pc:spChg>
        <pc:spChg chg="del mod">
          <ac:chgData name="mariam mariam" userId="6f51cb764f70d1fd" providerId="Windows Live" clId="Web-{A23BB92B-6C5F-4E4A-BBA9-D39AE6B45778}" dt="2022-05-26T15:39:03.262" v="1847"/>
          <ac:spMkLst>
            <pc:docMk/>
            <pc:sldMk cId="676376961" sldId="265"/>
            <ac:spMk id="3" creationId="{B180284B-842E-9140-939B-44FDE44EC6A0}"/>
          </ac:spMkLst>
        </pc:spChg>
        <pc:spChg chg="add del">
          <ac:chgData name="mariam mariam" userId="6f51cb764f70d1fd" providerId="Windows Live" clId="Web-{A23BB92B-6C5F-4E4A-BBA9-D39AE6B45778}" dt="2022-05-26T15:39:45.921" v="1850"/>
          <ac:spMkLst>
            <pc:docMk/>
            <pc:sldMk cId="676376961" sldId="265"/>
            <ac:spMk id="8" creationId="{29DC5A77-10C9-4ECF-B7EB-8D917F36A9EE}"/>
          </ac:spMkLst>
        </pc:spChg>
        <pc:spChg chg="add del">
          <ac:chgData name="mariam mariam" userId="6f51cb764f70d1fd" providerId="Windows Live" clId="Web-{A23BB92B-6C5F-4E4A-BBA9-D39AE6B45778}" dt="2022-05-26T15:39:45.921" v="1850"/>
          <ac:spMkLst>
            <pc:docMk/>
            <pc:sldMk cId="676376961" sldId="265"/>
            <ac:spMk id="10" creationId="{2FFE28B5-FB16-49A9-B851-3C35FAC0CACB}"/>
          </ac:spMkLst>
        </pc:spChg>
        <pc:spChg chg="add del">
          <ac:chgData name="mariam mariam" userId="6f51cb764f70d1fd" providerId="Windows Live" clId="Web-{A23BB92B-6C5F-4E4A-BBA9-D39AE6B45778}" dt="2022-05-26T15:39:45.921" v="1850"/>
          <ac:spMkLst>
            <pc:docMk/>
            <pc:sldMk cId="676376961" sldId="265"/>
            <ac:spMk id="12" creationId="{01014442-855A-4E0F-8D09-C314661A48B9}"/>
          </ac:spMkLst>
        </pc:spChg>
        <pc:spChg chg="add del">
          <ac:chgData name="mariam mariam" userId="6f51cb764f70d1fd" providerId="Windows Live" clId="Web-{A23BB92B-6C5F-4E4A-BBA9-D39AE6B45778}" dt="2022-05-26T15:39:45.921" v="1850"/>
          <ac:spMkLst>
            <pc:docMk/>
            <pc:sldMk cId="676376961" sldId="265"/>
            <ac:spMk id="14" creationId="{9B1ABF09-86CF-414E-88A5-2B84CC7232A9}"/>
          </ac:spMkLst>
        </pc:spChg>
        <pc:spChg chg="add del">
          <ac:chgData name="mariam mariam" userId="6f51cb764f70d1fd" providerId="Windows Live" clId="Web-{A23BB92B-6C5F-4E4A-BBA9-D39AE6B45778}" dt="2022-05-26T15:39:45.921" v="1850"/>
          <ac:spMkLst>
            <pc:docMk/>
            <pc:sldMk cId="676376961" sldId="265"/>
            <ac:spMk id="16" creationId="{3FE91770-CDBB-4D24-94E5-AD484F36CE87}"/>
          </ac:spMkLst>
        </pc:spChg>
        <pc:spChg chg="add del mod">
          <ac:chgData name="mariam mariam" userId="6f51cb764f70d1fd" providerId="Windows Live" clId="Web-{A23BB92B-6C5F-4E4A-BBA9-D39AE6B45778}" dt="2022-05-26T15:39:35.951" v="1849"/>
          <ac:spMkLst>
            <pc:docMk/>
            <pc:sldMk cId="676376961" sldId="265"/>
            <ac:spMk id="17" creationId="{3E7AD34B-EB7B-A414-6606-D44AAFAC9B97}"/>
          </ac:spMkLst>
        </pc:spChg>
        <pc:spChg chg="add">
          <ac:chgData name="mariam mariam" userId="6f51cb764f70d1fd" providerId="Windows Live" clId="Web-{A23BB92B-6C5F-4E4A-BBA9-D39AE6B45778}" dt="2022-05-26T15:39:45.921" v="1850"/>
          <ac:spMkLst>
            <pc:docMk/>
            <pc:sldMk cId="676376961" sldId="265"/>
            <ac:spMk id="23" creationId="{886D4068-D045-48B0-9A00-198F2FE4B57C}"/>
          </ac:spMkLst>
        </pc:spChg>
        <pc:spChg chg="add">
          <ac:chgData name="mariam mariam" userId="6f51cb764f70d1fd" providerId="Windows Live" clId="Web-{A23BB92B-6C5F-4E4A-BBA9-D39AE6B45778}" dt="2022-05-26T15:39:45.921" v="1850"/>
          <ac:spMkLst>
            <pc:docMk/>
            <pc:sldMk cId="676376961" sldId="265"/>
            <ac:spMk id="25" creationId="{12664C4B-AAE2-4AA0-8918-134E8086F37E}"/>
          </ac:spMkLst>
        </pc:spChg>
        <pc:spChg chg="add">
          <ac:chgData name="mariam mariam" userId="6f51cb764f70d1fd" providerId="Windows Live" clId="Web-{A23BB92B-6C5F-4E4A-BBA9-D39AE6B45778}" dt="2022-05-26T15:39:45.921" v="1850"/>
          <ac:spMkLst>
            <pc:docMk/>
            <pc:sldMk cId="676376961" sldId="265"/>
            <ac:spMk id="27" creationId="{616F9FD8-4CFE-4C77-8F29-5D801C57E2AB}"/>
          </ac:spMkLst>
        </pc:spChg>
        <pc:graphicFrameChg chg="add del mod ord modGraphic">
          <ac:chgData name="mariam mariam" userId="6f51cb764f70d1fd" providerId="Windows Live" clId="Web-{A23BB92B-6C5F-4E4A-BBA9-D39AE6B45778}" dt="2022-05-26T15:39:17.997" v="1848"/>
          <ac:graphicFrameMkLst>
            <pc:docMk/>
            <pc:sldMk cId="676376961" sldId="265"/>
            <ac:graphicFrameMk id="4" creationId="{CE5AB2E6-C772-304A-2D30-C0DC75895B1E}"/>
          </ac:graphicFrameMkLst>
        </pc:graphicFrameChg>
        <pc:graphicFrameChg chg="add mod ord modGraphic">
          <ac:chgData name="mariam mariam" userId="6f51cb764f70d1fd" providerId="Windows Live" clId="Web-{A23BB92B-6C5F-4E4A-BBA9-D39AE6B45778}" dt="2022-05-26T15:41:49.913" v="1874" actId="20577"/>
          <ac:graphicFrameMkLst>
            <pc:docMk/>
            <pc:sldMk cId="676376961" sldId="265"/>
            <ac:graphicFrameMk id="18" creationId="{F773916E-E634-5A47-3A26-BADBDDB0198D}"/>
          </ac:graphicFrameMkLst>
        </pc:graphicFrameChg>
        <pc:picChg chg="add del mod">
          <ac:chgData name="mariam mariam" userId="6f51cb764f70d1fd" providerId="Windows Live" clId="Web-{A23BB92B-6C5F-4E4A-BBA9-D39AE6B45778}" dt="2022-05-26T15:43:26.497" v="1876"/>
          <ac:picMkLst>
            <pc:docMk/>
            <pc:sldMk cId="676376961" sldId="265"/>
            <ac:picMk id="425" creationId="{A9B2F9D3-1721-29D6-DEA8-20069453465C}"/>
          </ac:picMkLst>
        </pc:picChg>
        <pc:picChg chg="add del mod">
          <ac:chgData name="mariam mariam" userId="6f51cb764f70d1fd" providerId="Windows Live" clId="Web-{A23BB92B-6C5F-4E4A-BBA9-D39AE6B45778}" dt="2022-05-26T15:43:50.514" v="1878"/>
          <ac:picMkLst>
            <pc:docMk/>
            <pc:sldMk cId="676376961" sldId="265"/>
            <ac:picMk id="426" creationId="{E3D5EB9F-4AE9-7D0B-8042-CDC039E44C37}"/>
          </ac:picMkLst>
        </pc:picChg>
        <pc:picChg chg="add del mod">
          <ac:chgData name="mariam mariam" userId="6f51cb764f70d1fd" providerId="Windows Live" clId="Web-{A23BB92B-6C5F-4E4A-BBA9-D39AE6B45778}" dt="2022-05-26T15:44:30.673" v="1880"/>
          <ac:picMkLst>
            <pc:docMk/>
            <pc:sldMk cId="676376961" sldId="265"/>
            <ac:picMk id="427" creationId="{767E2D50-B198-4860-D569-EC88370B5914}"/>
          </ac:picMkLst>
        </pc:picChg>
        <pc:picChg chg="add del mod">
          <ac:chgData name="mariam mariam" userId="6f51cb764f70d1fd" providerId="Windows Live" clId="Web-{A23BB92B-6C5F-4E4A-BBA9-D39AE6B45778}" dt="2022-05-26T15:45:13.598" v="1883"/>
          <ac:picMkLst>
            <pc:docMk/>
            <pc:sldMk cId="676376961" sldId="265"/>
            <ac:picMk id="428" creationId="{1955B426-A902-7B16-113A-FD13E9AAEEDF}"/>
          </ac:picMkLst>
        </pc:picChg>
        <pc:picChg chg="add mod">
          <ac:chgData name="mariam mariam" userId="6f51cb764f70d1fd" providerId="Windows Live" clId="Web-{A23BB92B-6C5F-4E4A-BBA9-D39AE6B45778}" dt="2022-05-26T15:49:49.225" v="1887" actId="688"/>
          <ac:picMkLst>
            <pc:docMk/>
            <pc:sldMk cId="676376961" sldId="265"/>
            <ac:picMk id="429" creationId="{C0CA1B6D-2400-0100-9FE2-43D37B5FD7E8}"/>
          </ac:picMkLst>
        </pc:picChg>
      </pc:sldChg>
      <pc:sldChg chg="addSp modSp new mod setBg">
        <pc:chgData name="mariam mariam" userId="6f51cb764f70d1fd" providerId="Windows Live" clId="Web-{A23BB92B-6C5F-4E4A-BBA9-D39AE6B45778}" dt="2022-05-26T15:52:57.362" v="1898"/>
        <pc:sldMkLst>
          <pc:docMk/>
          <pc:sldMk cId="74996556" sldId="266"/>
        </pc:sldMkLst>
        <pc:spChg chg="mod">
          <ac:chgData name="mariam mariam" userId="6f51cb764f70d1fd" providerId="Windows Live" clId="Web-{A23BB92B-6C5F-4E4A-BBA9-D39AE6B45778}" dt="2022-05-26T15:52:57.362" v="1898"/>
          <ac:spMkLst>
            <pc:docMk/>
            <pc:sldMk cId="74996556" sldId="266"/>
            <ac:spMk id="2" creationId="{73CE55BE-A0C1-7CE5-83F4-C4E840963AED}"/>
          </ac:spMkLst>
        </pc:spChg>
        <pc:spChg chg="mod">
          <ac:chgData name="mariam mariam" userId="6f51cb764f70d1fd" providerId="Windows Live" clId="Web-{A23BB92B-6C5F-4E4A-BBA9-D39AE6B45778}" dt="2022-05-26T15:52:57.362" v="1898"/>
          <ac:spMkLst>
            <pc:docMk/>
            <pc:sldMk cId="74996556" sldId="266"/>
            <ac:spMk id="3" creationId="{9AFA7723-2904-678D-408B-5128287B8BB5}"/>
          </ac:spMkLst>
        </pc:spChg>
        <pc:spChg chg="add">
          <ac:chgData name="mariam mariam" userId="6f51cb764f70d1fd" providerId="Windows Live" clId="Web-{A23BB92B-6C5F-4E4A-BBA9-D39AE6B45778}" dt="2022-05-26T15:52:57.362" v="1898"/>
          <ac:spMkLst>
            <pc:docMk/>
            <pc:sldMk cId="74996556" sldId="266"/>
            <ac:spMk id="8" creationId="{29DC5A77-10C9-4ECF-B7EB-8D917F36A9EE}"/>
          </ac:spMkLst>
        </pc:spChg>
        <pc:spChg chg="add">
          <ac:chgData name="mariam mariam" userId="6f51cb764f70d1fd" providerId="Windows Live" clId="Web-{A23BB92B-6C5F-4E4A-BBA9-D39AE6B45778}" dt="2022-05-26T15:52:57.362" v="1898"/>
          <ac:spMkLst>
            <pc:docMk/>
            <pc:sldMk cId="74996556" sldId="266"/>
            <ac:spMk id="10" creationId="{2FFE28B5-FB16-49A9-B851-3C35FAC0CACB}"/>
          </ac:spMkLst>
        </pc:spChg>
        <pc:spChg chg="add">
          <ac:chgData name="mariam mariam" userId="6f51cb764f70d1fd" providerId="Windows Live" clId="Web-{A23BB92B-6C5F-4E4A-BBA9-D39AE6B45778}" dt="2022-05-26T15:52:57.362" v="1898"/>
          <ac:spMkLst>
            <pc:docMk/>
            <pc:sldMk cId="74996556" sldId="266"/>
            <ac:spMk id="12" creationId="{01014442-855A-4E0F-8D09-C314661A48B9}"/>
          </ac:spMkLst>
        </pc:spChg>
        <pc:spChg chg="add">
          <ac:chgData name="mariam mariam" userId="6f51cb764f70d1fd" providerId="Windows Live" clId="Web-{A23BB92B-6C5F-4E4A-BBA9-D39AE6B45778}" dt="2022-05-26T15:52:57.362" v="1898"/>
          <ac:spMkLst>
            <pc:docMk/>
            <pc:sldMk cId="74996556" sldId="266"/>
            <ac:spMk id="14" creationId="{9B1ABF09-86CF-414E-88A5-2B84CC7232A9}"/>
          </ac:spMkLst>
        </pc:spChg>
        <pc:spChg chg="add">
          <ac:chgData name="mariam mariam" userId="6f51cb764f70d1fd" providerId="Windows Live" clId="Web-{A23BB92B-6C5F-4E4A-BBA9-D39AE6B45778}" dt="2022-05-26T15:52:57.362" v="1898"/>
          <ac:spMkLst>
            <pc:docMk/>
            <pc:sldMk cId="74996556" sldId="266"/>
            <ac:spMk id="16" creationId="{3FE91770-CDBB-4D24-94E5-AD484F36CE87}"/>
          </ac:spMkLst>
        </pc:spChg>
      </pc:sldChg>
    </pc:docChg>
  </pc:docChgLst>
  <pc:docChgLst>
    <pc:chgData name="mariam mariam" userId="6f51cb764f70d1fd" providerId="Windows Live" clId="Web-{A0164B55-BE29-4FFC-A60F-A1FF8DA08538}"/>
    <pc:docChg chg="modSld">
      <pc:chgData name="mariam mariam" userId="6f51cb764f70d1fd" providerId="Windows Live" clId="Web-{A0164B55-BE29-4FFC-A60F-A1FF8DA08538}" dt="2022-05-26T17:37:21.954" v="0" actId="20577"/>
      <pc:docMkLst>
        <pc:docMk/>
      </pc:docMkLst>
      <pc:sldChg chg="modSp">
        <pc:chgData name="mariam mariam" userId="6f51cb764f70d1fd" providerId="Windows Live" clId="Web-{A0164B55-BE29-4FFC-A60F-A1FF8DA08538}" dt="2022-05-26T17:37:21.954" v="0" actId="20577"/>
        <pc:sldMkLst>
          <pc:docMk/>
          <pc:sldMk cId="1003237296" sldId="267"/>
        </pc:sldMkLst>
        <pc:spChg chg="mod">
          <ac:chgData name="mariam mariam" userId="6f51cb764f70d1fd" providerId="Windows Live" clId="Web-{A0164B55-BE29-4FFC-A60F-A1FF8DA08538}" dt="2022-05-26T17:37:21.954" v="0" actId="20577"/>
          <ac:spMkLst>
            <pc:docMk/>
            <pc:sldMk cId="1003237296" sldId="267"/>
            <ac:spMk id="2" creationId="{BD020466-C8DE-17F1-4768-9030A70E317E}"/>
          </ac:spMkLst>
        </pc:spChg>
      </pc:sldChg>
    </pc:docChg>
  </pc:docChgLst>
  <pc:docChgLst>
    <pc:chgData name="mariam mariam" userId="6f51cb764f70d1fd" providerId="Windows Live" clId="Web-{B6FEBE3E-9573-4D13-A39F-EADE8C73DCAC}"/>
    <pc:docChg chg="addSld delSld modSld">
      <pc:chgData name="mariam mariam" userId="6f51cb764f70d1fd" providerId="Windows Live" clId="Web-{B6FEBE3E-9573-4D13-A39F-EADE8C73DCAC}" dt="2022-05-26T17:33:45.587" v="219"/>
      <pc:docMkLst>
        <pc:docMk/>
      </pc:docMkLst>
      <pc:sldChg chg="del">
        <pc:chgData name="mariam mariam" userId="6f51cb764f70d1fd" providerId="Windows Live" clId="Web-{B6FEBE3E-9573-4D13-A39F-EADE8C73DCAC}" dt="2022-05-26T17:13:34.799" v="0"/>
        <pc:sldMkLst>
          <pc:docMk/>
          <pc:sldMk cId="74996556" sldId="266"/>
        </pc:sldMkLst>
      </pc:sldChg>
      <pc:sldChg chg="addSp delSp modSp new mod modTransition setBg">
        <pc:chgData name="mariam mariam" userId="6f51cb764f70d1fd" providerId="Windows Live" clId="Web-{B6FEBE3E-9573-4D13-A39F-EADE8C73DCAC}" dt="2022-05-26T17:22:54.347" v="90"/>
        <pc:sldMkLst>
          <pc:docMk/>
          <pc:sldMk cId="500550155" sldId="266"/>
        </pc:sldMkLst>
        <pc:spChg chg="mod">
          <ac:chgData name="mariam mariam" userId="6f51cb764f70d1fd" providerId="Windows Live" clId="Web-{B6FEBE3E-9573-4D13-A39F-EADE8C73DCAC}" dt="2022-05-26T17:20:26.729" v="87"/>
          <ac:spMkLst>
            <pc:docMk/>
            <pc:sldMk cId="500550155" sldId="266"/>
            <ac:spMk id="2" creationId="{966DC116-A784-7F18-1E50-33CAEE78DF69}"/>
          </ac:spMkLst>
        </pc:spChg>
        <pc:spChg chg="del mod">
          <ac:chgData name="mariam mariam" userId="6f51cb764f70d1fd" providerId="Windows Live" clId="Web-{B6FEBE3E-9573-4D13-A39F-EADE8C73DCAC}" dt="2022-05-26T17:15:36.556" v="42"/>
          <ac:spMkLst>
            <pc:docMk/>
            <pc:sldMk cId="500550155" sldId="266"/>
            <ac:spMk id="3" creationId="{7957D3E2-C6FF-324D-CA5E-074071E5BB4F}"/>
          </ac:spMkLst>
        </pc:spChg>
        <pc:spChg chg="add del">
          <ac:chgData name="mariam mariam" userId="6f51cb764f70d1fd" providerId="Windows Live" clId="Web-{B6FEBE3E-9573-4D13-A39F-EADE8C73DCAC}" dt="2022-05-26T17:16:12.230" v="43"/>
          <ac:spMkLst>
            <pc:docMk/>
            <pc:sldMk cId="500550155" sldId="266"/>
            <ac:spMk id="8" creationId="{29DC5A77-10C9-4ECF-B7EB-8D917F36A9EE}"/>
          </ac:spMkLst>
        </pc:spChg>
        <pc:spChg chg="add del">
          <ac:chgData name="mariam mariam" userId="6f51cb764f70d1fd" providerId="Windows Live" clId="Web-{B6FEBE3E-9573-4D13-A39F-EADE8C73DCAC}" dt="2022-05-26T17:16:12.230" v="43"/>
          <ac:spMkLst>
            <pc:docMk/>
            <pc:sldMk cId="500550155" sldId="266"/>
            <ac:spMk id="10" creationId="{2FFE28B5-FB16-49A9-B851-3C35FAC0CACB}"/>
          </ac:spMkLst>
        </pc:spChg>
        <pc:spChg chg="add del">
          <ac:chgData name="mariam mariam" userId="6f51cb764f70d1fd" providerId="Windows Live" clId="Web-{B6FEBE3E-9573-4D13-A39F-EADE8C73DCAC}" dt="2022-05-26T17:16:12.230" v="43"/>
          <ac:spMkLst>
            <pc:docMk/>
            <pc:sldMk cId="500550155" sldId="266"/>
            <ac:spMk id="12" creationId="{01014442-855A-4E0F-8D09-C314661A48B9}"/>
          </ac:spMkLst>
        </pc:spChg>
        <pc:spChg chg="add del">
          <ac:chgData name="mariam mariam" userId="6f51cb764f70d1fd" providerId="Windows Live" clId="Web-{B6FEBE3E-9573-4D13-A39F-EADE8C73DCAC}" dt="2022-05-26T17:16:12.230" v="43"/>
          <ac:spMkLst>
            <pc:docMk/>
            <pc:sldMk cId="500550155" sldId="266"/>
            <ac:spMk id="14" creationId="{9B1ABF09-86CF-414E-88A5-2B84CC7232A9}"/>
          </ac:spMkLst>
        </pc:spChg>
        <pc:spChg chg="add del">
          <ac:chgData name="mariam mariam" userId="6f51cb764f70d1fd" providerId="Windows Live" clId="Web-{B6FEBE3E-9573-4D13-A39F-EADE8C73DCAC}" dt="2022-05-26T17:16:12.230" v="43"/>
          <ac:spMkLst>
            <pc:docMk/>
            <pc:sldMk cId="500550155" sldId="266"/>
            <ac:spMk id="16" creationId="{3FE91770-CDBB-4D24-94E5-AD484F36CE87}"/>
          </ac:spMkLst>
        </pc:spChg>
        <pc:spChg chg="add del">
          <ac:chgData name="mariam mariam" userId="6f51cb764f70d1fd" providerId="Windows Live" clId="Web-{B6FEBE3E-9573-4D13-A39F-EADE8C73DCAC}" dt="2022-05-26T17:20:26.729" v="87"/>
          <ac:spMkLst>
            <pc:docMk/>
            <pc:sldMk cId="500550155" sldId="266"/>
            <ac:spMk id="21" creationId="{13577A01-3DD8-4E33-BEE1-3065F7E6FB2F}"/>
          </ac:spMkLst>
        </pc:spChg>
        <pc:spChg chg="add">
          <ac:chgData name="mariam mariam" userId="6f51cb764f70d1fd" providerId="Windows Live" clId="Web-{B6FEBE3E-9573-4D13-A39F-EADE8C73DCAC}" dt="2022-05-26T17:20:26.729" v="87"/>
          <ac:spMkLst>
            <pc:docMk/>
            <pc:sldMk cId="500550155" sldId="266"/>
            <ac:spMk id="112" creationId="{1FCF8D96-ACCE-4A38-BFE7-4D631184D16A}"/>
          </ac:spMkLst>
        </pc:spChg>
        <pc:graphicFrameChg chg="add mod ord modGraphic">
          <ac:chgData name="mariam mariam" userId="6f51cb764f70d1fd" providerId="Windows Live" clId="Web-{B6FEBE3E-9573-4D13-A39F-EADE8C73DCAC}" dt="2022-05-26T17:20:26.729" v="87"/>
          <ac:graphicFrameMkLst>
            <pc:docMk/>
            <pc:sldMk cId="500550155" sldId="266"/>
            <ac:graphicFrameMk id="4" creationId="{A1DDCAAE-BFC4-968E-E1A4-1D13F084B8DB}"/>
          </ac:graphicFrameMkLst>
        </pc:graphicFrameChg>
        <pc:picChg chg="add mod">
          <ac:chgData name="mariam mariam" userId="6f51cb764f70d1fd" providerId="Windows Live" clId="Web-{B6FEBE3E-9573-4D13-A39F-EADE8C73DCAC}" dt="2022-05-26T17:20:26.729" v="87"/>
          <ac:picMkLst>
            <pc:docMk/>
            <pc:sldMk cId="500550155" sldId="266"/>
            <ac:picMk id="299" creationId="{592D17F0-47AE-B592-C915-1D0992C13854}"/>
          </ac:picMkLst>
        </pc:picChg>
      </pc:sldChg>
      <pc:sldChg chg="addSp delSp modSp new mod modTransition setBg setClrOvrMap">
        <pc:chgData name="mariam mariam" userId="6f51cb764f70d1fd" providerId="Windows Live" clId="Web-{B6FEBE3E-9573-4D13-A39F-EADE8C73DCAC}" dt="2022-05-26T17:33:45.587" v="219"/>
        <pc:sldMkLst>
          <pc:docMk/>
          <pc:sldMk cId="1003237296" sldId="267"/>
        </pc:sldMkLst>
        <pc:spChg chg="mod ord">
          <ac:chgData name="mariam mariam" userId="6f51cb764f70d1fd" providerId="Windows Live" clId="Web-{B6FEBE3E-9573-4D13-A39F-EADE8C73DCAC}" dt="2022-05-26T17:33:07.147" v="218" actId="20577"/>
          <ac:spMkLst>
            <pc:docMk/>
            <pc:sldMk cId="1003237296" sldId="267"/>
            <ac:spMk id="2" creationId="{BD020466-C8DE-17F1-4768-9030A70E317E}"/>
          </ac:spMkLst>
        </pc:spChg>
        <pc:spChg chg="del mod">
          <ac:chgData name="mariam mariam" userId="6f51cb764f70d1fd" providerId="Windows Live" clId="Web-{B6FEBE3E-9573-4D13-A39F-EADE8C73DCAC}" dt="2022-05-26T17:29:10.759" v="198"/>
          <ac:spMkLst>
            <pc:docMk/>
            <pc:sldMk cId="1003237296" sldId="267"/>
            <ac:spMk id="3" creationId="{24E6F4A0-86D5-131A-4130-03C850F07E30}"/>
          </ac:spMkLst>
        </pc:spChg>
        <pc:spChg chg="add del">
          <ac:chgData name="mariam mariam" userId="6f51cb764f70d1fd" providerId="Windows Live" clId="Web-{B6FEBE3E-9573-4D13-A39F-EADE8C73DCAC}" dt="2022-05-26T17:29:22.525" v="199"/>
          <ac:spMkLst>
            <pc:docMk/>
            <pc:sldMk cId="1003237296" sldId="267"/>
            <ac:spMk id="8" creationId="{29DC5A77-10C9-4ECF-B7EB-8D917F36A9EE}"/>
          </ac:spMkLst>
        </pc:spChg>
        <pc:spChg chg="add del">
          <ac:chgData name="mariam mariam" userId="6f51cb764f70d1fd" providerId="Windows Live" clId="Web-{B6FEBE3E-9573-4D13-A39F-EADE8C73DCAC}" dt="2022-05-26T17:29:22.525" v="199"/>
          <ac:spMkLst>
            <pc:docMk/>
            <pc:sldMk cId="1003237296" sldId="267"/>
            <ac:spMk id="10" creationId="{2FFE28B5-FB16-49A9-B851-3C35FAC0CACB}"/>
          </ac:spMkLst>
        </pc:spChg>
        <pc:spChg chg="add del">
          <ac:chgData name="mariam mariam" userId="6f51cb764f70d1fd" providerId="Windows Live" clId="Web-{B6FEBE3E-9573-4D13-A39F-EADE8C73DCAC}" dt="2022-05-26T17:29:22.525" v="199"/>
          <ac:spMkLst>
            <pc:docMk/>
            <pc:sldMk cId="1003237296" sldId="267"/>
            <ac:spMk id="12" creationId="{01014442-855A-4E0F-8D09-C314661A48B9}"/>
          </ac:spMkLst>
        </pc:spChg>
        <pc:spChg chg="add del">
          <ac:chgData name="mariam mariam" userId="6f51cb764f70d1fd" providerId="Windows Live" clId="Web-{B6FEBE3E-9573-4D13-A39F-EADE8C73DCAC}" dt="2022-05-26T17:29:22.525" v="199"/>
          <ac:spMkLst>
            <pc:docMk/>
            <pc:sldMk cId="1003237296" sldId="267"/>
            <ac:spMk id="14" creationId="{9B1ABF09-86CF-414E-88A5-2B84CC7232A9}"/>
          </ac:spMkLst>
        </pc:spChg>
        <pc:spChg chg="add del">
          <ac:chgData name="mariam mariam" userId="6f51cb764f70d1fd" providerId="Windows Live" clId="Web-{B6FEBE3E-9573-4D13-A39F-EADE8C73DCAC}" dt="2022-05-26T17:29:22.525" v="199"/>
          <ac:spMkLst>
            <pc:docMk/>
            <pc:sldMk cId="1003237296" sldId="267"/>
            <ac:spMk id="16" creationId="{3FE91770-CDBB-4D24-94E5-AD484F36CE87}"/>
          </ac:spMkLst>
        </pc:spChg>
        <pc:spChg chg="add del">
          <ac:chgData name="mariam mariam" userId="6f51cb764f70d1fd" providerId="Windows Live" clId="Web-{B6FEBE3E-9573-4D13-A39F-EADE8C73DCAC}" dt="2022-05-26T17:32:49.052" v="216"/>
          <ac:spMkLst>
            <pc:docMk/>
            <pc:sldMk cId="1003237296" sldId="267"/>
            <ac:spMk id="21" creationId="{17115F77-2FAE-4CA7-9A7F-10D5F2C8F831}"/>
          </ac:spMkLst>
        </pc:spChg>
        <pc:spChg chg="add del">
          <ac:chgData name="mariam mariam" userId="6f51cb764f70d1fd" providerId="Windows Live" clId="Web-{B6FEBE3E-9573-4D13-A39F-EADE8C73DCAC}" dt="2022-05-26T17:32:49.052" v="216"/>
          <ac:spMkLst>
            <pc:docMk/>
            <pc:sldMk cId="1003237296" sldId="267"/>
            <ac:spMk id="23" creationId="{5CD4C046-A04C-46CC-AFA3-6B0621F628C8}"/>
          </ac:spMkLst>
        </pc:spChg>
        <pc:spChg chg="add del">
          <ac:chgData name="mariam mariam" userId="6f51cb764f70d1fd" providerId="Windows Live" clId="Web-{B6FEBE3E-9573-4D13-A39F-EADE8C73DCAC}" dt="2022-05-26T17:32:49.052" v="216"/>
          <ac:spMkLst>
            <pc:docMk/>
            <pc:sldMk cId="1003237296" sldId="267"/>
            <ac:spMk id="25" creationId="{BC512124-0D13-4ED9-80B7-52AE15B6B41F}"/>
          </ac:spMkLst>
        </pc:spChg>
        <pc:spChg chg="add del">
          <ac:chgData name="mariam mariam" userId="6f51cb764f70d1fd" providerId="Windows Live" clId="Web-{B6FEBE3E-9573-4D13-A39F-EADE8C73DCAC}" dt="2022-05-26T17:32:49.052" v="216"/>
          <ac:spMkLst>
            <pc:docMk/>
            <pc:sldMk cId="1003237296" sldId="267"/>
            <ac:spMk id="27" creationId="{D4ABACDC-BD54-40F3-9047-8298C77C2DD6}"/>
          </ac:spMkLst>
        </pc:spChg>
        <pc:spChg chg="add del">
          <ac:chgData name="mariam mariam" userId="6f51cb764f70d1fd" providerId="Windows Live" clId="Web-{B6FEBE3E-9573-4D13-A39F-EADE8C73DCAC}" dt="2022-05-26T17:32:49.052" v="216"/>
          <ac:spMkLst>
            <pc:docMk/>
            <pc:sldMk cId="1003237296" sldId="267"/>
            <ac:spMk id="29" creationId="{B76CB7CA-05C2-4EE8-A97F-B5F3A4F89DA4}"/>
          </ac:spMkLst>
        </pc:spChg>
        <pc:spChg chg="add del">
          <ac:chgData name="mariam mariam" userId="6f51cb764f70d1fd" providerId="Windows Live" clId="Web-{B6FEBE3E-9573-4D13-A39F-EADE8C73DCAC}" dt="2022-05-26T17:32:21.504" v="214"/>
          <ac:spMkLst>
            <pc:docMk/>
            <pc:sldMk cId="1003237296" sldId="267"/>
            <ac:spMk id="33" creationId="{8898622F-50D4-73E4-A328-5D64CFA310E9}"/>
          </ac:spMkLst>
        </pc:spChg>
        <pc:spChg chg="add del">
          <ac:chgData name="mariam mariam" userId="6f51cb764f70d1fd" providerId="Windows Live" clId="Web-{B6FEBE3E-9573-4D13-A39F-EADE8C73DCAC}" dt="2022-05-26T17:32:14.472" v="212"/>
          <ac:spMkLst>
            <pc:docMk/>
            <pc:sldMk cId="1003237296" sldId="267"/>
            <ac:spMk id="34" creationId="{DB8424AB-D56B-4256-866A-5B54DE93C20F}"/>
          </ac:spMkLst>
        </pc:spChg>
        <pc:spChg chg="add del">
          <ac:chgData name="mariam mariam" userId="6f51cb764f70d1fd" providerId="Windows Live" clId="Web-{B6FEBE3E-9573-4D13-A39F-EADE8C73DCAC}" dt="2022-05-26T17:32:49.052" v="216"/>
          <ac:spMkLst>
            <pc:docMk/>
            <pc:sldMk cId="1003237296" sldId="267"/>
            <ac:spMk id="35" creationId="{DADC4F84-175A-4AB1-916C-1E5796E1E0D3}"/>
          </ac:spMkLst>
        </pc:spChg>
        <pc:spChg chg="add del">
          <ac:chgData name="mariam mariam" userId="6f51cb764f70d1fd" providerId="Windows Live" clId="Web-{B6FEBE3E-9573-4D13-A39F-EADE8C73DCAC}" dt="2022-05-26T17:32:14.472" v="212"/>
          <ac:spMkLst>
            <pc:docMk/>
            <pc:sldMk cId="1003237296" sldId="267"/>
            <ac:spMk id="36" creationId="{FC999C28-AD33-4EB7-A5F1-C06D10A5FDF7}"/>
          </ac:spMkLst>
        </pc:spChg>
        <pc:spChg chg="add del">
          <ac:chgData name="mariam mariam" userId="6f51cb764f70d1fd" providerId="Windows Live" clId="Web-{B6FEBE3E-9573-4D13-A39F-EADE8C73DCAC}" dt="2022-05-26T17:32:49.052" v="216"/>
          <ac:spMkLst>
            <pc:docMk/>
            <pc:sldMk cId="1003237296" sldId="267"/>
            <ac:spMk id="37" creationId="{632A9DC6-547D-A72A-4550-E05EC4378AFF}"/>
          </ac:spMkLst>
        </pc:spChg>
        <pc:spChg chg="add del">
          <ac:chgData name="mariam mariam" userId="6f51cb764f70d1fd" providerId="Windows Live" clId="Web-{B6FEBE3E-9573-4D13-A39F-EADE8C73DCAC}" dt="2022-05-26T17:32:14.472" v="212"/>
          <ac:spMkLst>
            <pc:docMk/>
            <pc:sldMk cId="1003237296" sldId="267"/>
            <ac:spMk id="38" creationId="{0864E5C9-52C9-4572-AC75-548B9B9C2648}"/>
          </ac:spMkLst>
        </pc:spChg>
        <pc:spChg chg="add del">
          <ac:chgData name="mariam mariam" userId="6f51cb764f70d1fd" providerId="Windows Live" clId="Web-{B6FEBE3E-9573-4D13-A39F-EADE8C73DCAC}" dt="2022-05-26T17:32:14.472" v="212"/>
          <ac:spMkLst>
            <pc:docMk/>
            <pc:sldMk cId="1003237296" sldId="267"/>
            <ac:spMk id="40" creationId="{45CC6500-4DBD-4C34-BC14-2387FB483BEB}"/>
          </ac:spMkLst>
        </pc:spChg>
        <pc:spChg chg="add del">
          <ac:chgData name="mariam mariam" userId="6f51cb764f70d1fd" providerId="Windows Live" clId="Web-{B6FEBE3E-9573-4D13-A39F-EADE8C73DCAC}" dt="2022-05-26T17:32:14.472" v="212"/>
          <ac:spMkLst>
            <pc:docMk/>
            <pc:sldMk cId="1003237296" sldId="267"/>
            <ac:spMk id="42" creationId="{4E34A3B6-BAD2-4156-BDC6-4736248BFDE0}"/>
          </ac:spMkLst>
        </pc:spChg>
        <pc:picChg chg="add mod ord">
          <ac:chgData name="mariam mariam" userId="6f51cb764f70d1fd" providerId="Windows Live" clId="Web-{B6FEBE3E-9573-4D13-A39F-EADE8C73DCAC}" dt="2022-05-26T17:32:49.052" v="216"/>
          <ac:picMkLst>
            <pc:docMk/>
            <pc:sldMk cId="1003237296" sldId="267"/>
            <ac:picMk id="4" creationId="{300635D0-2C3E-F05A-5514-199FA296DF9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8F6AE-22E5-48FF-B7CE-158A1545ACE3}" type="doc">
      <dgm:prSet loTypeId="urn:microsoft.com/office/officeart/2005/8/layout/cycle2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DB8070-9B5E-44E6-B9F0-FFAE1E132E23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11</a:t>
          </a:r>
          <a:endParaRPr lang="ru-RU" dirty="0"/>
        </a:p>
      </dgm:t>
    </dgm:pt>
    <dgm:pt modelId="{B2A1982E-F5F2-48DA-BF19-FBFAD54779D6}" type="parTrans" cxnId="{226BBEA0-363E-4EA4-8E6C-9C685B676B18}">
      <dgm:prSet/>
      <dgm:spPr/>
      <dgm:t>
        <a:bodyPr/>
        <a:lstStyle/>
        <a:p>
          <a:endParaRPr lang="ru-RU"/>
        </a:p>
      </dgm:t>
    </dgm:pt>
    <dgm:pt modelId="{3AF74040-977B-414E-B6D5-FC77DD2C3B8F}" type="sibTrans" cxnId="{226BBEA0-363E-4EA4-8E6C-9C685B676B18}">
      <dgm:prSet/>
      <dgm:spPr/>
      <dgm:t>
        <a:bodyPr/>
        <a:lstStyle/>
        <a:p>
          <a:endParaRPr lang="ru-RU"/>
        </a:p>
      </dgm:t>
    </dgm:pt>
    <dgm:pt modelId="{D8F30A6C-C927-4EA6-9060-39DFDF3CB7F0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9</a:t>
          </a:r>
          <a:endParaRPr lang="ru-RU" dirty="0"/>
        </a:p>
      </dgm:t>
    </dgm:pt>
    <dgm:pt modelId="{C9BD943E-9D40-4B28-9459-370109FD3EE0}" type="parTrans" cxnId="{4308FA6C-29D5-4365-A8B7-FEBC0336FA7F}">
      <dgm:prSet/>
      <dgm:spPr/>
      <dgm:t>
        <a:bodyPr/>
        <a:lstStyle/>
        <a:p>
          <a:endParaRPr lang="ru-RU"/>
        </a:p>
      </dgm:t>
    </dgm:pt>
    <dgm:pt modelId="{63C4EA24-DD56-4541-B8A4-B98E61F6F4B1}" type="sibTrans" cxnId="{4308FA6C-29D5-4365-A8B7-FEBC0336FA7F}">
      <dgm:prSet/>
      <dgm:spPr/>
      <dgm:t>
        <a:bodyPr/>
        <a:lstStyle/>
        <a:p>
          <a:endParaRPr lang="ru-RU"/>
        </a:p>
      </dgm:t>
    </dgm:pt>
    <dgm:pt modelId="{B4E039C3-B247-487C-84C8-AEB595EA4A81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18</a:t>
          </a:r>
          <a:endParaRPr lang="ru-RU" dirty="0"/>
        </a:p>
      </dgm:t>
    </dgm:pt>
    <dgm:pt modelId="{0F664BFA-614E-48DC-ADF2-C1A5B07F33CF}" type="parTrans" cxnId="{6FE42AAF-B436-45B0-89EB-493BE9800FEF}">
      <dgm:prSet/>
      <dgm:spPr/>
      <dgm:t>
        <a:bodyPr/>
        <a:lstStyle/>
        <a:p>
          <a:endParaRPr lang="ru-RU"/>
        </a:p>
      </dgm:t>
    </dgm:pt>
    <dgm:pt modelId="{C9D8CA21-5DEB-4D53-A061-D6ECB540811C}" type="sibTrans" cxnId="{6FE42AAF-B436-45B0-89EB-493BE9800FEF}">
      <dgm:prSet/>
      <dgm:spPr/>
      <dgm:t>
        <a:bodyPr/>
        <a:lstStyle/>
        <a:p>
          <a:endParaRPr lang="ru-RU"/>
        </a:p>
      </dgm:t>
    </dgm:pt>
    <dgm:pt modelId="{E585922D-7DDF-466A-919A-3FEAE6AA0552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15</a:t>
          </a:r>
          <a:endParaRPr lang="ru-RU" dirty="0"/>
        </a:p>
      </dgm:t>
    </dgm:pt>
    <dgm:pt modelId="{35EECDFA-662F-4BF7-94BE-E3E441CF69E7}" type="parTrans" cxnId="{4D269BDC-6B84-4961-A8F9-D111EDF6CDB9}">
      <dgm:prSet/>
      <dgm:spPr/>
      <dgm:t>
        <a:bodyPr/>
        <a:lstStyle/>
        <a:p>
          <a:endParaRPr lang="ru-RU"/>
        </a:p>
      </dgm:t>
    </dgm:pt>
    <dgm:pt modelId="{CB617114-4FE6-4953-81D9-0C37075D3860}" type="sibTrans" cxnId="{4D269BDC-6B84-4961-A8F9-D111EDF6CDB9}">
      <dgm:prSet/>
      <dgm:spPr/>
      <dgm:t>
        <a:bodyPr/>
        <a:lstStyle/>
        <a:p>
          <a:endParaRPr lang="ru-RU"/>
        </a:p>
      </dgm:t>
    </dgm:pt>
    <dgm:pt modelId="{8494960F-94F7-45E8-961A-693314D9639E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20</a:t>
          </a:r>
          <a:endParaRPr lang="ru-RU" dirty="0"/>
        </a:p>
      </dgm:t>
    </dgm:pt>
    <dgm:pt modelId="{12B08A79-2F80-45E0-83C5-7ACFF905C66A}" type="parTrans" cxnId="{BD41645C-A227-4AC0-9B9C-9BD26A49971E}">
      <dgm:prSet/>
      <dgm:spPr/>
      <dgm:t>
        <a:bodyPr/>
        <a:lstStyle/>
        <a:p>
          <a:endParaRPr lang="ru-RU"/>
        </a:p>
      </dgm:t>
    </dgm:pt>
    <dgm:pt modelId="{662529FF-4BB8-4AC7-8299-952F63981249}" type="sibTrans" cxnId="{BD41645C-A227-4AC0-9B9C-9BD26A49971E}">
      <dgm:prSet/>
      <dgm:spPr/>
      <dgm:t>
        <a:bodyPr/>
        <a:lstStyle/>
        <a:p>
          <a:endParaRPr lang="ru-RU"/>
        </a:p>
      </dgm:t>
    </dgm:pt>
    <dgm:pt modelId="{DAC59723-2FAA-450C-9ABF-065A561F9BD7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7</a:t>
          </a:r>
        </a:p>
      </dgm:t>
    </dgm:pt>
    <dgm:pt modelId="{62A8C21A-2D24-40A2-8D9C-319E25C53842}" type="parTrans" cxnId="{FCBEFD2B-9991-498C-A36B-7BBF0AA1AC84}">
      <dgm:prSet/>
      <dgm:spPr/>
      <dgm:t>
        <a:bodyPr/>
        <a:lstStyle/>
        <a:p>
          <a:endParaRPr lang="ru-RU"/>
        </a:p>
      </dgm:t>
    </dgm:pt>
    <dgm:pt modelId="{7CA021FA-EE53-41DE-A2DC-7CEF5DB4D213}" type="sibTrans" cxnId="{FCBEFD2B-9991-498C-A36B-7BBF0AA1AC84}">
      <dgm:prSet/>
      <dgm:spPr/>
      <dgm:t>
        <a:bodyPr/>
        <a:lstStyle/>
        <a:p>
          <a:endParaRPr lang="ru-RU"/>
        </a:p>
      </dgm:t>
    </dgm:pt>
    <dgm:pt modelId="{498EFCE7-EDDC-4D66-9C4A-4B772C924A5D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13</a:t>
          </a:r>
        </a:p>
      </dgm:t>
    </dgm:pt>
    <dgm:pt modelId="{D5C883C2-DBD4-4A35-8D68-317E5B87FDEF}" type="parTrans" cxnId="{51937819-D4FE-4E1A-A553-70A184D66DE7}">
      <dgm:prSet/>
      <dgm:spPr/>
      <dgm:t>
        <a:bodyPr/>
        <a:lstStyle/>
        <a:p>
          <a:endParaRPr lang="ru-RU"/>
        </a:p>
      </dgm:t>
    </dgm:pt>
    <dgm:pt modelId="{FEE90E8D-034E-4617-B54C-4E51D35D240C}" type="sibTrans" cxnId="{51937819-D4FE-4E1A-A553-70A184D66DE7}">
      <dgm:prSet/>
      <dgm:spPr/>
      <dgm:t>
        <a:bodyPr/>
        <a:lstStyle/>
        <a:p>
          <a:endParaRPr lang="ru-RU"/>
        </a:p>
      </dgm:t>
    </dgm:pt>
    <dgm:pt modelId="{538A5E54-647C-418B-A294-31862C4ADD5F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5</a:t>
          </a:r>
        </a:p>
      </dgm:t>
    </dgm:pt>
    <dgm:pt modelId="{D7A43906-87AE-4AAC-BF40-68C15FCBA3D7}" type="parTrans" cxnId="{34388D6B-2BCC-413A-A338-7CFDD7939C1F}">
      <dgm:prSet/>
      <dgm:spPr/>
      <dgm:t>
        <a:bodyPr/>
        <a:lstStyle/>
        <a:p>
          <a:endParaRPr lang="ru-RU"/>
        </a:p>
      </dgm:t>
    </dgm:pt>
    <dgm:pt modelId="{57866363-5B1E-47F2-94EB-C2FECCBEB884}" type="sibTrans" cxnId="{34388D6B-2BCC-413A-A338-7CFDD7939C1F}">
      <dgm:prSet/>
      <dgm:spPr/>
      <dgm:t>
        <a:bodyPr/>
        <a:lstStyle/>
        <a:p>
          <a:endParaRPr lang="ru-RU"/>
        </a:p>
      </dgm:t>
    </dgm:pt>
    <dgm:pt modelId="{1F95A3F0-5DFE-4B63-9877-F0A5F0448F32}" type="pres">
      <dgm:prSet presAssocID="{C0F8F6AE-22E5-48FF-B7CE-158A1545ACE3}" presName="cycle" presStyleCnt="0">
        <dgm:presLayoutVars>
          <dgm:dir/>
          <dgm:resizeHandles val="exact"/>
        </dgm:presLayoutVars>
      </dgm:prSet>
      <dgm:spPr/>
    </dgm:pt>
    <dgm:pt modelId="{ADD428E9-5968-4732-B5B0-243FE1747015}" type="pres">
      <dgm:prSet presAssocID="{D0DB8070-9B5E-44E6-B9F0-FFAE1E132E23}" presName="node" presStyleLbl="node1" presStyleIdx="0" presStyleCnt="8">
        <dgm:presLayoutVars>
          <dgm:bulletEnabled val="1"/>
        </dgm:presLayoutVars>
      </dgm:prSet>
      <dgm:spPr/>
    </dgm:pt>
    <dgm:pt modelId="{EB292DD3-B9C6-4A97-8501-B0D6E4991B19}" type="pres">
      <dgm:prSet presAssocID="{3AF74040-977B-414E-B6D5-FC77DD2C3B8F}" presName="sibTrans" presStyleLbl="sibTrans2D1" presStyleIdx="0" presStyleCnt="8"/>
      <dgm:spPr/>
    </dgm:pt>
    <dgm:pt modelId="{5F66E93B-9852-46A8-A6F3-EAAD76872AB3}" type="pres">
      <dgm:prSet presAssocID="{3AF74040-977B-414E-B6D5-FC77DD2C3B8F}" presName="connectorText" presStyleLbl="sibTrans2D1" presStyleIdx="0" presStyleCnt="8"/>
      <dgm:spPr/>
    </dgm:pt>
    <dgm:pt modelId="{98779136-2B1D-49F9-965C-9304154AE8FE}" type="pres">
      <dgm:prSet presAssocID="{D8F30A6C-C927-4EA6-9060-39DFDF3CB7F0}" presName="node" presStyleLbl="node1" presStyleIdx="1" presStyleCnt="8">
        <dgm:presLayoutVars>
          <dgm:bulletEnabled val="1"/>
        </dgm:presLayoutVars>
      </dgm:prSet>
      <dgm:spPr/>
    </dgm:pt>
    <dgm:pt modelId="{43C66BDA-43BB-404C-A518-77E0EA88BAAF}" type="pres">
      <dgm:prSet presAssocID="{63C4EA24-DD56-4541-B8A4-B98E61F6F4B1}" presName="sibTrans" presStyleLbl="sibTrans2D1" presStyleIdx="1" presStyleCnt="8"/>
      <dgm:spPr/>
    </dgm:pt>
    <dgm:pt modelId="{17FD7273-3CAB-4753-AD68-0E6ECF1DA6D3}" type="pres">
      <dgm:prSet presAssocID="{63C4EA24-DD56-4541-B8A4-B98E61F6F4B1}" presName="connectorText" presStyleLbl="sibTrans2D1" presStyleIdx="1" presStyleCnt="8"/>
      <dgm:spPr/>
    </dgm:pt>
    <dgm:pt modelId="{BA8EE264-2B6B-4A0E-8542-DA4572F7F60B}" type="pres">
      <dgm:prSet presAssocID="{B4E039C3-B247-487C-84C8-AEB595EA4A81}" presName="node" presStyleLbl="node1" presStyleIdx="2" presStyleCnt="8">
        <dgm:presLayoutVars>
          <dgm:bulletEnabled val="1"/>
        </dgm:presLayoutVars>
      </dgm:prSet>
      <dgm:spPr/>
    </dgm:pt>
    <dgm:pt modelId="{1019A36F-47C1-42CB-B798-0910DCFE3076}" type="pres">
      <dgm:prSet presAssocID="{C9D8CA21-5DEB-4D53-A061-D6ECB540811C}" presName="sibTrans" presStyleLbl="sibTrans2D1" presStyleIdx="2" presStyleCnt="8"/>
      <dgm:spPr/>
    </dgm:pt>
    <dgm:pt modelId="{9DF0975B-CCFF-44F2-BC4F-29F216A0F32D}" type="pres">
      <dgm:prSet presAssocID="{C9D8CA21-5DEB-4D53-A061-D6ECB540811C}" presName="connectorText" presStyleLbl="sibTrans2D1" presStyleIdx="2" presStyleCnt="8"/>
      <dgm:spPr/>
    </dgm:pt>
    <dgm:pt modelId="{0F412B2F-442D-4894-888C-A4944DD0FF29}" type="pres">
      <dgm:prSet presAssocID="{E585922D-7DDF-466A-919A-3FEAE6AA0552}" presName="node" presStyleLbl="node1" presStyleIdx="3" presStyleCnt="8">
        <dgm:presLayoutVars>
          <dgm:bulletEnabled val="1"/>
        </dgm:presLayoutVars>
      </dgm:prSet>
      <dgm:spPr/>
    </dgm:pt>
    <dgm:pt modelId="{71F589F3-CE24-4585-BEA6-076A0D9FE3BA}" type="pres">
      <dgm:prSet presAssocID="{CB617114-4FE6-4953-81D9-0C37075D3860}" presName="sibTrans" presStyleLbl="sibTrans2D1" presStyleIdx="3" presStyleCnt="8"/>
      <dgm:spPr/>
    </dgm:pt>
    <dgm:pt modelId="{5BC2C74F-FFD9-49E3-A3AF-9EA2F8D481EA}" type="pres">
      <dgm:prSet presAssocID="{CB617114-4FE6-4953-81D9-0C37075D3860}" presName="connectorText" presStyleLbl="sibTrans2D1" presStyleIdx="3" presStyleCnt="8"/>
      <dgm:spPr/>
    </dgm:pt>
    <dgm:pt modelId="{1144186B-0300-4D8E-8822-3D13111C31B5}" type="pres">
      <dgm:prSet presAssocID="{8494960F-94F7-45E8-961A-693314D9639E}" presName="node" presStyleLbl="node1" presStyleIdx="4" presStyleCnt="8">
        <dgm:presLayoutVars>
          <dgm:bulletEnabled val="1"/>
        </dgm:presLayoutVars>
      </dgm:prSet>
      <dgm:spPr/>
    </dgm:pt>
    <dgm:pt modelId="{32114EBB-DEAB-4EBA-AA9A-01011E2701E3}" type="pres">
      <dgm:prSet presAssocID="{662529FF-4BB8-4AC7-8299-952F63981249}" presName="sibTrans" presStyleLbl="sibTrans2D1" presStyleIdx="4" presStyleCnt="8"/>
      <dgm:spPr/>
    </dgm:pt>
    <dgm:pt modelId="{2F08A4AB-A52B-425B-A241-1D7DB4871B8F}" type="pres">
      <dgm:prSet presAssocID="{662529FF-4BB8-4AC7-8299-952F63981249}" presName="connectorText" presStyleLbl="sibTrans2D1" presStyleIdx="4" presStyleCnt="8"/>
      <dgm:spPr/>
    </dgm:pt>
    <dgm:pt modelId="{39938A5A-9A84-444E-9050-AB4CC8101B76}" type="pres">
      <dgm:prSet presAssocID="{DAC59723-2FAA-450C-9ABF-065A561F9BD7}" presName="node" presStyleLbl="node1" presStyleIdx="5" presStyleCnt="8">
        <dgm:presLayoutVars>
          <dgm:bulletEnabled val="1"/>
        </dgm:presLayoutVars>
      </dgm:prSet>
      <dgm:spPr/>
    </dgm:pt>
    <dgm:pt modelId="{BB7716A1-13D9-4E7D-B842-FEC14BBA1159}" type="pres">
      <dgm:prSet presAssocID="{7CA021FA-EE53-41DE-A2DC-7CEF5DB4D213}" presName="sibTrans" presStyleLbl="sibTrans2D1" presStyleIdx="5" presStyleCnt="8"/>
      <dgm:spPr/>
    </dgm:pt>
    <dgm:pt modelId="{202D4507-B8C1-48DA-8F5E-69AEB15461D6}" type="pres">
      <dgm:prSet presAssocID="{7CA021FA-EE53-41DE-A2DC-7CEF5DB4D213}" presName="connectorText" presStyleLbl="sibTrans2D1" presStyleIdx="5" presStyleCnt="8"/>
      <dgm:spPr/>
    </dgm:pt>
    <dgm:pt modelId="{818D4AD2-9376-4CF4-877F-D92DD1642365}" type="pres">
      <dgm:prSet presAssocID="{498EFCE7-EDDC-4D66-9C4A-4B772C924A5D}" presName="node" presStyleLbl="node1" presStyleIdx="6" presStyleCnt="8">
        <dgm:presLayoutVars>
          <dgm:bulletEnabled val="1"/>
        </dgm:presLayoutVars>
      </dgm:prSet>
      <dgm:spPr/>
    </dgm:pt>
    <dgm:pt modelId="{4A98114F-1A5E-4269-B930-72849D4AC6BC}" type="pres">
      <dgm:prSet presAssocID="{FEE90E8D-034E-4617-B54C-4E51D35D240C}" presName="sibTrans" presStyleLbl="sibTrans2D1" presStyleIdx="6" presStyleCnt="8"/>
      <dgm:spPr/>
    </dgm:pt>
    <dgm:pt modelId="{3BC0991A-DAF0-40A3-8F77-F55883FD6249}" type="pres">
      <dgm:prSet presAssocID="{FEE90E8D-034E-4617-B54C-4E51D35D240C}" presName="connectorText" presStyleLbl="sibTrans2D1" presStyleIdx="6" presStyleCnt="8"/>
      <dgm:spPr/>
    </dgm:pt>
    <dgm:pt modelId="{6B303E53-235B-41DB-A6F5-37DAD50F10B2}" type="pres">
      <dgm:prSet presAssocID="{538A5E54-647C-418B-A294-31862C4ADD5F}" presName="node" presStyleLbl="node1" presStyleIdx="7" presStyleCnt="8">
        <dgm:presLayoutVars>
          <dgm:bulletEnabled val="1"/>
        </dgm:presLayoutVars>
      </dgm:prSet>
      <dgm:spPr/>
    </dgm:pt>
    <dgm:pt modelId="{56583157-A0F1-4051-9E3F-2FE53EE4CED9}" type="pres">
      <dgm:prSet presAssocID="{57866363-5B1E-47F2-94EB-C2FECCBEB884}" presName="sibTrans" presStyleLbl="sibTrans2D1" presStyleIdx="7" presStyleCnt="8"/>
      <dgm:spPr/>
    </dgm:pt>
    <dgm:pt modelId="{2A5A497B-2CAD-440C-BFF8-852CF3249E57}" type="pres">
      <dgm:prSet presAssocID="{57866363-5B1E-47F2-94EB-C2FECCBEB884}" presName="connectorText" presStyleLbl="sibTrans2D1" presStyleIdx="7" presStyleCnt="8"/>
      <dgm:spPr/>
    </dgm:pt>
  </dgm:ptLst>
  <dgm:cxnLst>
    <dgm:cxn modelId="{6202D209-FD46-49AD-89DB-86573F9D397E}" type="presOf" srcId="{63C4EA24-DD56-4541-B8A4-B98E61F6F4B1}" destId="{17FD7273-3CAB-4753-AD68-0E6ECF1DA6D3}" srcOrd="1" destOrd="0" presId="urn:microsoft.com/office/officeart/2005/8/layout/cycle2"/>
    <dgm:cxn modelId="{78FFC50C-BC3C-44BD-994E-86CAE32CA462}" type="presOf" srcId="{57866363-5B1E-47F2-94EB-C2FECCBEB884}" destId="{56583157-A0F1-4051-9E3F-2FE53EE4CED9}" srcOrd="0" destOrd="0" presId="urn:microsoft.com/office/officeart/2005/8/layout/cycle2"/>
    <dgm:cxn modelId="{51937819-D4FE-4E1A-A553-70A184D66DE7}" srcId="{C0F8F6AE-22E5-48FF-B7CE-158A1545ACE3}" destId="{498EFCE7-EDDC-4D66-9C4A-4B772C924A5D}" srcOrd="6" destOrd="0" parTransId="{D5C883C2-DBD4-4A35-8D68-317E5B87FDEF}" sibTransId="{FEE90E8D-034E-4617-B54C-4E51D35D240C}"/>
    <dgm:cxn modelId="{C3D7621D-C202-42B3-B83A-2C6683EBA1EC}" type="presOf" srcId="{C0F8F6AE-22E5-48FF-B7CE-158A1545ACE3}" destId="{1F95A3F0-5DFE-4B63-9877-F0A5F0448F32}" srcOrd="0" destOrd="0" presId="urn:microsoft.com/office/officeart/2005/8/layout/cycle2"/>
    <dgm:cxn modelId="{FCBEFD2B-9991-498C-A36B-7BBF0AA1AC84}" srcId="{C0F8F6AE-22E5-48FF-B7CE-158A1545ACE3}" destId="{DAC59723-2FAA-450C-9ABF-065A561F9BD7}" srcOrd="5" destOrd="0" parTransId="{62A8C21A-2D24-40A2-8D9C-319E25C53842}" sibTransId="{7CA021FA-EE53-41DE-A2DC-7CEF5DB4D213}"/>
    <dgm:cxn modelId="{BD533733-947D-4EED-A074-404ABC6D4D02}" type="presOf" srcId="{D0DB8070-9B5E-44E6-B9F0-FFAE1E132E23}" destId="{ADD428E9-5968-4732-B5B0-243FE1747015}" srcOrd="0" destOrd="0" presId="urn:microsoft.com/office/officeart/2005/8/layout/cycle2"/>
    <dgm:cxn modelId="{FDB5FC40-B7D1-42C3-BAB5-A52D78D871D7}" type="presOf" srcId="{57866363-5B1E-47F2-94EB-C2FECCBEB884}" destId="{2A5A497B-2CAD-440C-BFF8-852CF3249E57}" srcOrd="1" destOrd="0" presId="urn:microsoft.com/office/officeart/2005/8/layout/cycle2"/>
    <dgm:cxn modelId="{BD41645C-A227-4AC0-9B9C-9BD26A49971E}" srcId="{C0F8F6AE-22E5-48FF-B7CE-158A1545ACE3}" destId="{8494960F-94F7-45E8-961A-693314D9639E}" srcOrd="4" destOrd="0" parTransId="{12B08A79-2F80-45E0-83C5-7ACFF905C66A}" sibTransId="{662529FF-4BB8-4AC7-8299-952F63981249}"/>
    <dgm:cxn modelId="{8FA1DA60-9FA0-4500-BE47-C500D7494CB4}" type="presOf" srcId="{C9D8CA21-5DEB-4D53-A061-D6ECB540811C}" destId="{9DF0975B-CCFF-44F2-BC4F-29F216A0F32D}" srcOrd="1" destOrd="0" presId="urn:microsoft.com/office/officeart/2005/8/layout/cycle2"/>
    <dgm:cxn modelId="{A9D0DC64-F7D9-46B1-96C9-0F1ED816A2F5}" type="presOf" srcId="{FEE90E8D-034E-4617-B54C-4E51D35D240C}" destId="{4A98114F-1A5E-4269-B930-72849D4AC6BC}" srcOrd="0" destOrd="0" presId="urn:microsoft.com/office/officeart/2005/8/layout/cycle2"/>
    <dgm:cxn modelId="{CA128668-DCD6-447E-8F3C-C09C124C6E15}" type="presOf" srcId="{FEE90E8D-034E-4617-B54C-4E51D35D240C}" destId="{3BC0991A-DAF0-40A3-8F77-F55883FD6249}" srcOrd="1" destOrd="0" presId="urn:microsoft.com/office/officeart/2005/8/layout/cycle2"/>
    <dgm:cxn modelId="{34388D6B-2BCC-413A-A338-7CFDD7939C1F}" srcId="{C0F8F6AE-22E5-48FF-B7CE-158A1545ACE3}" destId="{538A5E54-647C-418B-A294-31862C4ADD5F}" srcOrd="7" destOrd="0" parTransId="{D7A43906-87AE-4AAC-BF40-68C15FCBA3D7}" sibTransId="{57866363-5B1E-47F2-94EB-C2FECCBEB884}"/>
    <dgm:cxn modelId="{4308FA6C-29D5-4365-A8B7-FEBC0336FA7F}" srcId="{C0F8F6AE-22E5-48FF-B7CE-158A1545ACE3}" destId="{D8F30A6C-C927-4EA6-9060-39DFDF3CB7F0}" srcOrd="1" destOrd="0" parTransId="{C9BD943E-9D40-4B28-9459-370109FD3EE0}" sibTransId="{63C4EA24-DD56-4541-B8A4-B98E61F6F4B1}"/>
    <dgm:cxn modelId="{31C0A94D-F450-4E15-A6C0-8C675E32FCB3}" type="presOf" srcId="{8494960F-94F7-45E8-961A-693314D9639E}" destId="{1144186B-0300-4D8E-8822-3D13111C31B5}" srcOrd="0" destOrd="0" presId="urn:microsoft.com/office/officeart/2005/8/layout/cycle2"/>
    <dgm:cxn modelId="{3516EF4F-E35E-4F14-B6E4-FCE90612E852}" type="presOf" srcId="{662529FF-4BB8-4AC7-8299-952F63981249}" destId="{32114EBB-DEAB-4EBA-AA9A-01011E2701E3}" srcOrd="0" destOrd="0" presId="urn:microsoft.com/office/officeart/2005/8/layout/cycle2"/>
    <dgm:cxn modelId="{9570C471-5C60-4629-A549-0914650AAADD}" type="presOf" srcId="{E585922D-7DDF-466A-919A-3FEAE6AA0552}" destId="{0F412B2F-442D-4894-888C-A4944DD0FF29}" srcOrd="0" destOrd="0" presId="urn:microsoft.com/office/officeart/2005/8/layout/cycle2"/>
    <dgm:cxn modelId="{D8C24382-A0B7-4DC1-B50A-A8242E0FEBB1}" type="presOf" srcId="{63C4EA24-DD56-4541-B8A4-B98E61F6F4B1}" destId="{43C66BDA-43BB-404C-A518-77E0EA88BAAF}" srcOrd="0" destOrd="0" presId="urn:microsoft.com/office/officeart/2005/8/layout/cycle2"/>
    <dgm:cxn modelId="{BAD26583-1039-4FDE-ADF5-65B1A6F0B3AA}" type="presOf" srcId="{DAC59723-2FAA-450C-9ABF-065A561F9BD7}" destId="{39938A5A-9A84-444E-9050-AB4CC8101B76}" srcOrd="0" destOrd="0" presId="urn:microsoft.com/office/officeart/2005/8/layout/cycle2"/>
    <dgm:cxn modelId="{BC593E93-A5E0-4EC6-9F04-7B61AF1194E9}" type="presOf" srcId="{538A5E54-647C-418B-A294-31862C4ADD5F}" destId="{6B303E53-235B-41DB-A6F5-37DAD50F10B2}" srcOrd="0" destOrd="0" presId="urn:microsoft.com/office/officeart/2005/8/layout/cycle2"/>
    <dgm:cxn modelId="{55C01197-E2A2-46DE-B5A0-2506E490A411}" type="presOf" srcId="{662529FF-4BB8-4AC7-8299-952F63981249}" destId="{2F08A4AB-A52B-425B-A241-1D7DB4871B8F}" srcOrd="1" destOrd="0" presId="urn:microsoft.com/office/officeart/2005/8/layout/cycle2"/>
    <dgm:cxn modelId="{CC8A5DA0-B0B1-4F69-BF1B-F1A0EF4B7199}" type="presOf" srcId="{498EFCE7-EDDC-4D66-9C4A-4B772C924A5D}" destId="{818D4AD2-9376-4CF4-877F-D92DD1642365}" srcOrd="0" destOrd="0" presId="urn:microsoft.com/office/officeart/2005/8/layout/cycle2"/>
    <dgm:cxn modelId="{226BBEA0-363E-4EA4-8E6C-9C685B676B18}" srcId="{C0F8F6AE-22E5-48FF-B7CE-158A1545ACE3}" destId="{D0DB8070-9B5E-44E6-B9F0-FFAE1E132E23}" srcOrd="0" destOrd="0" parTransId="{B2A1982E-F5F2-48DA-BF19-FBFAD54779D6}" sibTransId="{3AF74040-977B-414E-B6D5-FC77DD2C3B8F}"/>
    <dgm:cxn modelId="{8777F5A1-ABFF-45B1-A0B6-3C371C2B3F2A}" type="presOf" srcId="{7CA021FA-EE53-41DE-A2DC-7CEF5DB4D213}" destId="{BB7716A1-13D9-4E7D-B842-FEC14BBA1159}" srcOrd="0" destOrd="0" presId="urn:microsoft.com/office/officeart/2005/8/layout/cycle2"/>
    <dgm:cxn modelId="{6EFB93A9-5DDF-451E-943A-24D24FD60302}" type="presOf" srcId="{CB617114-4FE6-4953-81D9-0C37075D3860}" destId="{5BC2C74F-FFD9-49E3-A3AF-9EA2F8D481EA}" srcOrd="1" destOrd="0" presId="urn:microsoft.com/office/officeart/2005/8/layout/cycle2"/>
    <dgm:cxn modelId="{6FE42AAF-B436-45B0-89EB-493BE9800FEF}" srcId="{C0F8F6AE-22E5-48FF-B7CE-158A1545ACE3}" destId="{B4E039C3-B247-487C-84C8-AEB595EA4A81}" srcOrd="2" destOrd="0" parTransId="{0F664BFA-614E-48DC-ADF2-C1A5B07F33CF}" sibTransId="{C9D8CA21-5DEB-4D53-A061-D6ECB540811C}"/>
    <dgm:cxn modelId="{A49829B6-0DA8-458B-9F3E-894032A1EB1E}" type="presOf" srcId="{D8F30A6C-C927-4EA6-9060-39DFDF3CB7F0}" destId="{98779136-2B1D-49F9-965C-9304154AE8FE}" srcOrd="0" destOrd="0" presId="urn:microsoft.com/office/officeart/2005/8/layout/cycle2"/>
    <dgm:cxn modelId="{E8AB19BC-B805-450C-AAA6-46159C0A699E}" type="presOf" srcId="{7CA021FA-EE53-41DE-A2DC-7CEF5DB4D213}" destId="{202D4507-B8C1-48DA-8F5E-69AEB15461D6}" srcOrd="1" destOrd="0" presId="urn:microsoft.com/office/officeart/2005/8/layout/cycle2"/>
    <dgm:cxn modelId="{AB8794D0-4350-465A-A4BF-478FB0FF71B6}" type="presOf" srcId="{3AF74040-977B-414E-B6D5-FC77DD2C3B8F}" destId="{EB292DD3-B9C6-4A97-8501-B0D6E4991B19}" srcOrd="0" destOrd="0" presId="urn:microsoft.com/office/officeart/2005/8/layout/cycle2"/>
    <dgm:cxn modelId="{4D269BDC-6B84-4961-A8F9-D111EDF6CDB9}" srcId="{C0F8F6AE-22E5-48FF-B7CE-158A1545ACE3}" destId="{E585922D-7DDF-466A-919A-3FEAE6AA0552}" srcOrd="3" destOrd="0" parTransId="{35EECDFA-662F-4BF7-94BE-E3E441CF69E7}" sibTransId="{CB617114-4FE6-4953-81D9-0C37075D3860}"/>
    <dgm:cxn modelId="{67E37EE1-DB77-491E-B0A3-2FD4EA42037B}" type="presOf" srcId="{C9D8CA21-5DEB-4D53-A061-D6ECB540811C}" destId="{1019A36F-47C1-42CB-B798-0910DCFE3076}" srcOrd="0" destOrd="0" presId="urn:microsoft.com/office/officeart/2005/8/layout/cycle2"/>
    <dgm:cxn modelId="{4C78B1E1-E8C3-4D70-8416-26A1DA7BA90C}" type="presOf" srcId="{3AF74040-977B-414E-B6D5-FC77DD2C3B8F}" destId="{5F66E93B-9852-46A8-A6F3-EAAD76872AB3}" srcOrd="1" destOrd="0" presId="urn:microsoft.com/office/officeart/2005/8/layout/cycle2"/>
    <dgm:cxn modelId="{614BA5EC-40AC-47CB-9F1B-6EC0F65063CA}" type="presOf" srcId="{CB617114-4FE6-4953-81D9-0C37075D3860}" destId="{71F589F3-CE24-4585-BEA6-076A0D9FE3BA}" srcOrd="0" destOrd="0" presId="urn:microsoft.com/office/officeart/2005/8/layout/cycle2"/>
    <dgm:cxn modelId="{050A5DF2-E4BD-464D-87F1-7800CD7109E7}" type="presOf" srcId="{B4E039C3-B247-487C-84C8-AEB595EA4A81}" destId="{BA8EE264-2B6B-4A0E-8542-DA4572F7F60B}" srcOrd="0" destOrd="0" presId="urn:microsoft.com/office/officeart/2005/8/layout/cycle2"/>
    <dgm:cxn modelId="{655C23FE-9736-4608-8448-8DD91C502363}" type="presParOf" srcId="{1F95A3F0-5DFE-4B63-9877-F0A5F0448F32}" destId="{ADD428E9-5968-4732-B5B0-243FE1747015}" srcOrd="0" destOrd="0" presId="urn:microsoft.com/office/officeart/2005/8/layout/cycle2"/>
    <dgm:cxn modelId="{C97A6A7A-7780-488D-84E2-BE4FC93B926F}" type="presParOf" srcId="{1F95A3F0-5DFE-4B63-9877-F0A5F0448F32}" destId="{EB292DD3-B9C6-4A97-8501-B0D6E4991B19}" srcOrd="1" destOrd="0" presId="urn:microsoft.com/office/officeart/2005/8/layout/cycle2"/>
    <dgm:cxn modelId="{75EA6ED7-68A0-4F22-9F35-AB0DD88A7CFF}" type="presParOf" srcId="{EB292DD3-B9C6-4A97-8501-B0D6E4991B19}" destId="{5F66E93B-9852-46A8-A6F3-EAAD76872AB3}" srcOrd="0" destOrd="0" presId="urn:microsoft.com/office/officeart/2005/8/layout/cycle2"/>
    <dgm:cxn modelId="{6C871942-D146-4010-9A97-3C791CF28900}" type="presParOf" srcId="{1F95A3F0-5DFE-4B63-9877-F0A5F0448F32}" destId="{98779136-2B1D-49F9-965C-9304154AE8FE}" srcOrd="2" destOrd="0" presId="urn:microsoft.com/office/officeart/2005/8/layout/cycle2"/>
    <dgm:cxn modelId="{1D8D30DD-AE67-4B52-A66C-9DC496BB9976}" type="presParOf" srcId="{1F95A3F0-5DFE-4B63-9877-F0A5F0448F32}" destId="{43C66BDA-43BB-404C-A518-77E0EA88BAAF}" srcOrd="3" destOrd="0" presId="urn:microsoft.com/office/officeart/2005/8/layout/cycle2"/>
    <dgm:cxn modelId="{CE4044C4-4BB0-4B6C-A000-0E02AB0597EC}" type="presParOf" srcId="{43C66BDA-43BB-404C-A518-77E0EA88BAAF}" destId="{17FD7273-3CAB-4753-AD68-0E6ECF1DA6D3}" srcOrd="0" destOrd="0" presId="urn:microsoft.com/office/officeart/2005/8/layout/cycle2"/>
    <dgm:cxn modelId="{92B48A36-C36E-43C3-917A-14E439F21794}" type="presParOf" srcId="{1F95A3F0-5DFE-4B63-9877-F0A5F0448F32}" destId="{BA8EE264-2B6B-4A0E-8542-DA4572F7F60B}" srcOrd="4" destOrd="0" presId="urn:microsoft.com/office/officeart/2005/8/layout/cycle2"/>
    <dgm:cxn modelId="{7F1D1D28-A804-404E-BFC5-A2D92CF0EF31}" type="presParOf" srcId="{1F95A3F0-5DFE-4B63-9877-F0A5F0448F32}" destId="{1019A36F-47C1-42CB-B798-0910DCFE3076}" srcOrd="5" destOrd="0" presId="urn:microsoft.com/office/officeart/2005/8/layout/cycle2"/>
    <dgm:cxn modelId="{0EC3A18F-1EFF-4CFB-9686-E6EC88419D3B}" type="presParOf" srcId="{1019A36F-47C1-42CB-B798-0910DCFE3076}" destId="{9DF0975B-CCFF-44F2-BC4F-29F216A0F32D}" srcOrd="0" destOrd="0" presId="urn:microsoft.com/office/officeart/2005/8/layout/cycle2"/>
    <dgm:cxn modelId="{4C785790-C24C-4EDE-852A-A43A3B2B6A62}" type="presParOf" srcId="{1F95A3F0-5DFE-4B63-9877-F0A5F0448F32}" destId="{0F412B2F-442D-4894-888C-A4944DD0FF29}" srcOrd="6" destOrd="0" presId="urn:microsoft.com/office/officeart/2005/8/layout/cycle2"/>
    <dgm:cxn modelId="{EBD5F1A8-D35D-4933-8B4F-6D4DCED0ADBC}" type="presParOf" srcId="{1F95A3F0-5DFE-4B63-9877-F0A5F0448F32}" destId="{71F589F3-CE24-4585-BEA6-076A0D9FE3BA}" srcOrd="7" destOrd="0" presId="urn:microsoft.com/office/officeart/2005/8/layout/cycle2"/>
    <dgm:cxn modelId="{FBC193A5-064E-48F1-A33C-9C346FD59220}" type="presParOf" srcId="{71F589F3-CE24-4585-BEA6-076A0D9FE3BA}" destId="{5BC2C74F-FFD9-49E3-A3AF-9EA2F8D481EA}" srcOrd="0" destOrd="0" presId="urn:microsoft.com/office/officeart/2005/8/layout/cycle2"/>
    <dgm:cxn modelId="{D2E3C9BC-F47F-4D55-BBB5-6812F0828646}" type="presParOf" srcId="{1F95A3F0-5DFE-4B63-9877-F0A5F0448F32}" destId="{1144186B-0300-4D8E-8822-3D13111C31B5}" srcOrd="8" destOrd="0" presId="urn:microsoft.com/office/officeart/2005/8/layout/cycle2"/>
    <dgm:cxn modelId="{A4FAA4AA-00FA-43C0-8FFC-E1A81DF95D9C}" type="presParOf" srcId="{1F95A3F0-5DFE-4B63-9877-F0A5F0448F32}" destId="{32114EBB-DEAB-4EBA-AA9A-01011E2701E3}" srcOrd="9" destOrd="0" presId="urn:microsoft.com/office/officeart/2005/8/layout/cycle2"/>
    <dgm:cxn modelId="{5B2A24DA-F614-42A8-992B-F552A3758014}" type="presParOf" srcId="{32114EBB-DEAB-4EBA-AA9A-01011E2701E3}" destId="{2F08A4AB-A52B-425B-A241-1D7DB4871B8F}" srcOrd="0" destOrd="0" presId="urn:microsoft.com/office/officeart/2005/8/layout/cycle2"/>
    <dgm:cxn modelId="{39988CEF-4F99-41E0-B8CD-CF5023A968AB}" type="presParOf" srcId="{1F95A3F0-5DFE-4B63-9877-F0A5F0448F32}" destId="{39938A5A-9A84-444E-9050-AB4CC8101B76}" srcOrd="10" destOrd="0" presId="urn:microsoft.com/office/officeart/2005/8/layout/cycle2"/>
    <dgm:cxn modelId="{AF6412F2-FE9B-48E2-A9A7-1B1A1368329F}" type="presParOf" srcId="{1F95A3F0-5DFE-4B63-9877-F0A5F0448F32}" destId="{BB7716A1-13D9-4E7D-B842-FEC14BBA1159}" srcOrd="11" destOrd="0" presId="urn:microsoft.com/office/officeart/2005/8/layout/cycle2"/>
    <dgm:cxn modelId="{25474B20-43BB-496A-A70D-1D03FC0E8BAF}" type="presParOf" srcId="{BB7716A1-13D9-4E7D-B842-FEC14BBA1159}" destId="{202D4507-B8C1-48DA-8F5E-69AEB15461D6}" srcOrd="0" destOrd="0" presId="urn:microsoft.com/office/officeart/2005/8/layout/cycle2"/>
    <dgm:cxn modelId="{84BB16A9-A7C2-4C66-BB23-2EA0CC03A7FF}" type="presParOf" srcId="{1F95A3F0-5DFE-4B63-9877-F0A5F0448F32}" destId="{818D4AD2-9376-4CF4-877F-D92DD1642365}" srcOrd="12" destOrd="0" presId="urn:microsoft.com/office/officeart/2005/8/layout/cycle2"/>
    <dgm:cxn modelId="{ABC6D96E-57AB-443E-838E-66BD9DCA9CD0}" type="presParOf" srcId="{1F95A3F0-5DFE-4B63-9877-F0A5F0448F32}" destId="{4A98114F-1A5E-4269-B930-72849D4AC6BC}" srcOrd="13" destOrd="0" presId="urn:microsoft.com/office/officeart/2005/8/layout/cycle2"/>
    <dgm:cxn modelId="{E16FF797-7FC1-496B-B4FB-BB0C4BBDC472}" type="presParOf" srcId="{4A98114F-1A5E-4269-B930-72849D4AC6BC}" destId="{3BC0991A-DAF0-40A3-8F77-F55883FD6249}" srcOrd="0" destOrd="0" presId="urn:microsoft.com/office/officeart/2005/8/layout/cycle2"/>
    <dgm:cxn modelId="{E74C25AB-022A-4438-AB1D-919A516855BF}" type="presParOf" srcId="{1F95A3F0-5DFE-4B63-9877-F0A5F0448F32}" destId="{6B303E53-235B-41DB-A6F5-37DAD50F10B2}" srcOrd="14" destOrd="0" presId="urn:microsoft.com/office/officeart/2005/8/layout/cycle2"/>
    <dgm:cxn modelId="{2FCE9747-8C0B-4746-AB08-0E799E18A44D}" type="presParOf" srcId="{1F95A3F0-5DFE-4B63-9877-F0A5F0448F32}" destId="{56583157-A0F1-4051-9E3F-2FE53EE4CED9}" srcOrd="15" destOrd="0" presId="urn:microsoft.com/office/officeart/2005/8/layout/cycle2"/>
    <dgm:cxn modelId="{A6BFF0B5-8C33-42C9-853C-8AA387EDBED1}" type="presParOf" srcId="{56583157-A0F1-4051-9E3F-2FE53EE4CED9}" destId="{2A5A497B-2CAD-440C-BFF8-852CF3249E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478A6-9DD2-46E3-B734-C0B6678F70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FE21CF-2860-4E1D-8F61-A8F66FB3DF31}">
      <dgm:prSet/>
      <dgm:spPr/>
      <dgm:t>
        <a:bodyPr/>
        <a:lstStyle/>
        <a:p>
          <a:r>
            <a:rPr lang="en-US"/>
            <a:t>12 և 4</a:t>
          </a:r>
        </a:p>
      </dgm:t>
    </dgm:pt>
    <dgm:pt modelId="{F0316D45-E1CB-4A64-97AC-730E66BED626}" type="parTrans" cxnId="{224A5828-25F7-474A-83FF-00E06F4C2DB0}">
      <dgm:prSet/>
      <dgm:spPr/>
      <dgm:t>
        <a:bodyPr/>
        <a:lstStyle/>
        <a:p>
          <a:endParaRPr lang="en-US"/>
        </a:p>
      </dgm:t>
    </dgm:pt>
    <dgm:pt modelId="{76E64D27-A809-49E6-96D7-C2938088BBB1}" type="sibTrans" cxnId="{224A5828-25F7-474A-83FF-00E06F4C2DB0}">
      <dgm:prSet/>
      <dgm:spPr/>
      <dgm:t>
        <a:bodyPr/>
        <a:lstStyle/>
        <a:p>
          <a:endParaRPr lang="en-US"/>
        </a:p>
      </dgm:t>
    </dgm:pt>
    <dgm:pt modelId="{8E08CEFA-4D4D-41F3-B93E-4DE92FBF41A7}">
      <dgm:prSet/>
      <dgm:spPr/>
      <dgm:t>
        <a:bodyPr/>
        <a:lstStyle/>
        <a:p>
          <a:r>
            <a:rPr lang="en-US"/>
            <a:t>17 և 3</a:t>
          </a:r>
        </a:p>
      </dgm:t>
    </dgm:pt>
    <dgm:pt modelId="{2D907B41-BD0F-4087-9294-80DBC24549A0}" type="parTrans" cxnId="{4A8D9FEF-2474-4424-9D3C-BF1FAC0B13CB}">
      <dgm:prSet/>
      <dgm:spPr/>
      <dgm:t>
        <a:bodyPr/>
        <a:lstStyle/>
        <a:p>
          <a:endParaRPr lang="en-US"/>
        </a:p>
      </dgm:t>
    </dgm:pt>
    <dgm:pt modelId="{C6AA036E-33E6-4814-8DC2-61678FEDED98}" type="sibTrans" cxnId="{4A8D9FEF-2474-4424-9D3C-BF1FAC0B13CB}">
      <dgm:prSet/>
      <dgm:spPr/>
      <dgm:t>
        <a:bodyPr/>
        <a:lstStyle/>
        <a:p>
          <a:endParaRPr lang="en-US"/>
        </a:p>
      </dgm:t>
    </dgm:pt>
    <dgm:pt modelId="{64E89530-E620-40DA-B337-D989E3263876}">
      <dgm:prSet/>
      <dgm:spPr/>
      <dgm:t>
        <a:bodyPr/>
        <a:lstStyle/>
        <a:p>
          <a:r>
            <a:rPr lang="en-US"/>
            <a:t>10 և 10</a:t>
          </a:r>
        </a:p>
      </dgm:t>
    </dgm:pt>
    <dgm:pt modelId="{81D5FD7E-E5C6-4CE5-9AF7-BDF0FDD8BB52}" type="parTrans" cxnId="{07459DEF-03F9-4BDA-82D8-CE122ED9E4CB}">
      <dgm:prSet/>
      <dgm:spPr/>
      <dgm:t>
        <a:bodyPr/>
        <a:lstStyle/>
        <a:p>
          <a:endParaRPr lang="en-US"/>
        </a:p>
      </dgm:t>
    </dgm:pt>
    <dgm:pt modelId="{F37D4BAD-EDB7-4D4A-BAFC-0139011F445A}" type="sibTrans" cxnId="{07459DEF-03F9-4BDA-82D8-CE122ED9E4CB}">
      <dgm:prSet/>
      <dgm:spPr/>
      <dgm:t>
        <a:bodyPr/>
        <a:lstStyle/>
        <a:p>
          <a:endParaRPr lang="en-US"/>
        </a:p>
      </dgm:t>
    </dgm:pt>
    <dgm:pt modelId="{09B04114-E288-4C22-9AA1-20920214E045}">
      <dgm:prSet/>
      <dgm:spPr/>
      <dgm:t>
        <a:bodyPr/>
        <a:lstStyle/>
        <a:p>
          <a:r>
            <a:rPr lang="en-US"/>
            <a:t>8 և 7</a:t>
          </a:r>
        </a:p>
      </dgm:t>
    </dgm:pt>
    <dgm:pt modelId="{5EA52220-6448-411E-A460-3BA9B5452903}" type="parTrans" cxnId="{CECD58F9-0FB8-4D6A-900F-366C4863F523}">
      <dgm:prSet/>
      <dgm:spPr/>
      <dgm:t>
        <a:bodyPr/>
        <a:lstStyle/>
        <a:p>
          <a:endParaRPr lang="en-US"/>
        </a:p>
      </dgm:t>
    </dgm:pt>
    <dgm:pt modelId="{9D99CAFC-8F95-4B0A-9500-87B33A93E34A}" type="sibTrans" cxnId="{CECD58F9-0FB8-4D6A-900F-366C4863F523}">
      <dgm:prSet/>
      <dgm:spPr/>
      <dgm:t>
        <a:bodyPr/>
        <a:lstStyle/>
        <a:p>
          <a:endParaRPr lang="en-US"/>
        </a:p>
      </dgm:t>
    </dgm:pt>
    <dgm:pt modelId="{823310F9-AD6B-47D6-9F37-1815301B9799}">
      <dgm:prSet/>
      <dgm:spPr/>
      <dgm:t>
        <a:bodyPr/>
        <a:lstStyle/>
        <a:p>
          <a:r>
            <a:rPr lang="en-US"/>
            <a:t>6 և 5</a:t>
          </a:r>
        </a:p>
      </dgm:t>
    </dgm:pt>
    <dgm:pt modelId="{5B7EAC9C-F46F-4EF2-A42B-C443E5795E83}" type="parTrans" cxnId="{EDC9463B-1D01-4D10-9642-6C505821B54C}">
      <dgm:prSet/>
      <dgm:spPr/>
      <dgm:t>
        <a:bodyPr/>
        <a:lstStyle/>
        <a:p>
          <a:endParaRPr lang="en-US"/>
        </a:p>
      </dgm:t>
    </dgm:pt>
    <dgm:pt modelId="{933FB682-FA60-4590-8F7F-067428B7439C}" type="sibTrans" cxnId="{EDC9463B-1D01-4D10-9642-6C505821B54C}">
      <dgm:prSet/>
      <dgm:spPr/>
      <dgm:t>
        <a:bodyPr/>
        <a:lstStyle/>
        <a:p>
          <a:endParaRPr lang="en-US"/>
        </a:p>
      </dgm:t>
    </dgm:pt>
    <dgm:pt modelId="{5B329857-4DA8-4966-AC67-D039B479116F}">
      <dgm:prSet/>
      <dgm:spPr/>
      <dgm:t>
        <a:bodyPr/>
        <a:lstStyle/>
        <a:p>
          <a:r>
            <a:rPr lang="en-US"/>
            <a:t>15 և 5 </a:t>
          </a:r>
        </a:p>
      </dgm:t>
    </dgm:pt>
    <dgm:pt modelId="{DAF969B9-8430-4D25-801A-B837317B0941}" type="parTrans" cxnId="{0DE6DDC3-7007-4006-B4E3-821A26B722CD}">
      <dgm:prSet/>
      <dgm:spPr/>
      <dgm:t>
        <a:bodyPr/>
        <a:lstStyle/>
        <a:p>
          <a:endParaRPr lang="en-US"/>
        </a:p>
      </dgm:t>
    </dgm:pt>
    <dgm:pt modelId="{4E0CF31E-DF0F-4A4E-A018-EBF431DB4D84}" type="sibTrans" cxnId="{0DE6DDC3-7007-4006-B4E3-821A26B722CD}">
      <dgm:prSet/>
      <dgm:spPr/>
      <dgm:t>
        <a:bodyPr/>
        <a:lstStyle/>
        <a:p>
          <a:endParaRPr lang="en-US"/>
        </a:p>
      </dgm:t>
    </dgm:pt>
    <dgm:pt modelId="{1F149ABF-A389-4EE8-A192-850F26933529}">
      <dgm:prSet/>
      <dgm:spPr/>
      <dgm:t>
        <a:bodyPr/>
        <a:lstStyle/>
        <a:p>
          <a:r>
            <a:rPr lang="en-US"/>
            <a:t>9 և 8</a:t>
          </a:r>
        </a:p>
      </dgm:t>
    </dgm:pt>
    <dgm:pt modelId="{B7B237CA-AC23-47E4-B60D-417CF2CF7FF5}" type="parTrans" cxnId="{2B6D402B-0B9B-4AF2-A922-B7FA70C6DBEE}">
      <dgm:prSet/>
      <dgm:spPr/>
      <dgm:t>
        <a:bodyPr/>
        <a:lstStyle/>
        <a:p>
          <a:endParaRPr lang="en-US"/>
        </a:p>
      </dgm:t>
    </dgm:pt>
    <dgm:pt modelId="{3D8FC9D4-792B-483A-8D2A-8B46300C6773}" type="sibTrans" cxnId="{2B6D402B-0B9B-4AF2-A922-B7FA70C6DBEE}">
      <dgm:prSet/>
      <dgm:spPr/>
      <dgm:t>
        <a:bodyPr/>
        <a:lstStyle/>
        <a:p>
          <a:endParaRPr lang="en-US"/>
        </a:p>
      </dgm:t>
    </dgm:pt>
    <dgm:pt modelId="{5F818AD4-F559-45F6-8370-DA2ADB56AD01}">
      <dgm:prSet/>
      <dgm:spPr/>
      <dgm:t>
        <a:bodyPr/>
        <a:lstStyle/>
        <a:p>
          <a:r>
            <a:rPr lang="en-US"/>
            <a:t>13 և 6</a:t>
          </a:r>
        </a:p>
      </dgm:t>
    </dgm:pt>
    <dgm:pt modelId="{047F1292-E3EB-46B4-A62B-50830731DF82}" type="parTrans" cxnId="{25AEA98D-7A6C-4D02-BA74-351E05B16246}">
      <dgm:prSet/>
      <dgm:spPr/>
      <dgm:t>
        <a:bodyPr/>
        <a:lstStyle/>
        <a:p>
          <a:endParaRPr lang="en-US"/>
        </a:p>
      </dgm:t>
    </dgm:pt>
    <dgm:pt modelId="{0AD003F5-2EA4-4382-BAF7-8D3E41DCD596}" type="sibTrans" cxnId="{25AEA98D-7A6C-4D02-BA74-351E05B16246}">
      <dgm:prSet/>
      <dgm:spPr/>
      <dgm:t>
        <a:bodyPr/>
        <a:lstStyle/>
        <a:p>
          <a:endParaRPr lang="en-US"/>
        </a:p>
      </dgm:t>
    </dgm:pt>
    <dgm:pt modelId="{2D103560-BD9B-469D-8430-90B46900A197}" type="pres">
      <dgm:prSet presAssocID="{337478A6-9DD2-46E3-B734-C0B6678F702C}" presName="diagram" presStyleCnt="0">
        <dgm:presLayoutVars>
          <dgm:dir/>
          <dgm:resizeHandles val="exact"/>
        </dgm:presLayoutVars>
      </dgm:prSet>
      <dgm:spPr/>
    </dgm:pt>
    <dgm:pt modelId="{9B770D8A-25BE-4ADD-B40F-33B040655FB4}" type="pres">
      <dgm:prSet presAssocID="{A4FE21CF-2860-4E1D-8F61-A8F66FB3DF31}" presName="node" presStyleLbl="node1" presStyleIdx="0" presStyleCnt="8">
        <dgm:presLayoutVars>
          <dgm:bulletEnabled val="1"/>
        </dgm:presLayoutVars>
      </dgm:prSet>
      <dgm:spPr/>
    </dgm:pt>
    <dgm:pt modelId="{E65C5734-0CC8-432E-95A4-7FB21DBEF3BB}" type="pres">
      <dgm:prSet presAssocID="{76E64D27-A809-49E6-96D7-C2938088BBB1}" presName="sibTrans" presStyleCnt="0"/>
      <dgm:spPr/>
    </dgm:pt>
    <dgm:pt modelId="{D90FE541-94DC-4E3B-98CF-22E24BEEC113}" type="pres">
      <dgm:prSet presAssocID="{8E08CEFA-4D4D-41F3-B93E-4DE92FBF41A7}" presName="node" presStyleLbl="node1" presStyleIdx="1" presStyleCnt="8">
        <dgm:presLayoutVars>
          <dgm:bulletEnabled val="1"/>
        </dgm:presLayoutVars>
      </dgm:prSet>
      <dgm:spPr/>
    </dgm:pt>
    <dgm:pt modelId="{52AA2C54-4856-427F-829E-D204DB40CB36}" type="pres">
      <dgm:prSet presAssocID="{C6AA036E-33E6-4814-8DC2-61678FEDED98}" presName="sibTrans" presStyleCnt="0"/>
      <dgm:spPr/>
    </dgm:pt>
    <dgm:pt modelId="{27D3F569-F5A8-47E2-AC69-70EDAF0CADC0}" type="pres">
      <dgm:prSet presAssocID="{64E89530-E620-40DA-B337-D989E3263876}" presName="node" presStyleLbl="node1" presStyleIdx="2" presStyleCnt="8">
        <dgm:presLayoutVars>
          <dgm:bulletEnabled val="1"/>
        </dgm:presLayoutVars>
      </dgm:prSet>
      <dgm:spPr/>
    </dgm:pt>
    <dgm:pt modelId="{9B7208C4-6445-463D-8534-ADA9BA27E834}" type="pres">
      <dgm:prSet presAssocID="{F37D4BAD-EDB7-4D4A-BAFC-0139011F445A}" presName="sibTrans" presStyleCnt="0"/>
      <dgm:spPr/>
    </dgm:pt>
    <dgm:pt modelId="{FE91FF09-C1B1-4544-9227-31A0FC461EE6}" type="pres">
      <dgm:prSet presAssocID="{09B04114-E288-4C22-9AA1-20920214E045}" presName="node" presStyleLbl="node1" presStyleIdx="3" presStyleCnt="8">
        <dgm:presLayoutVars>
          <dgm:bulletEnabled val="1"/>
        </dgm:presLayoutVars>
      </dgm:prSet>
      <dgm:spPr/>
    </dgm:pt>
    <dgm:pt modelId="{BC192171-7032-4E3C-9255-C15BF5A10788}" type="pres">
      <dgm:prSet presAssocID="{9D99CAFC-8F95-4B0A-9500-87B33A93E34A}" presName="sibTrans" presStyleCnt="0"/>
      <dgm:spPr/>
    </dgm:pt>
    <dgm:pt modelId="{770EEEEF-91A1-4F8D-A309-AFF96A2BA63C}" type="pres">
      <dgm:prSet presAssocID="{823310F9-AD6B-47D6-9F37-1815301B9799}" presName="node" presStyleLbl="node1" presStyleIdx="4" presStyleCnt="8">
        <dgm:presLayoutVars>
          <dgm:bulletEnabled val="1"/>
        </dgm:presLayoutVars>
      </dgm:prSet>
      <dgm:spPr/>
    </dgm:pt>
    <dgm:pt modelId="{6A05C1E0-FF42-40B6-9EC9-05201759E232}" type="pres">
      <dgm:prSet presAssocID="{933FB682-FA60-4590-8F7F-067428B7439C}" presName="sibTrans" presStyleCnt="0"/>
      <dgm:spPr/>
    </dgm:pt>
    <dgm:pt modelId="{78870CD1-24CC-4980-BF66-5B07B820BA6A}" type="pres">
      <dgm:prSet presAssocID="{5B329857-4DA8-4966-AC67-D039B479116F}" presName="node" presStyleLbl="node1" presStyleIdx="5" presStyleCnt="8">
        <dgm:presLayoutVars>
          <dgm:bulletEnabled val="1"/>
        </dgm:presLayoutVars>
      </dgm:prSet>
      <dgm:spPr/>
    </dgm:pt>
    <dgm:pt modelId="{332D3281-F3D0-44F3-A4E2-04ADE7B9FE7E}" type="pres">
      <dgm:prSet presAssocID="{4E0CF31E-DF0F-4A4E-A018-EBF431DB4D84}" presName="sibTrans" presStyleCnt="0"/>
      <dgm:spPr/>
    </dgm:pt>
    <dgm:pt modelId="{DB162789-40E6-45E1-B14C-0E80569151A4}" type="pres">
      <dgm:prSet presAssocID="{1F149ABF-A389-4EE8-A192-850F26933529}" presName="node" presStyleLbl="node1" presStyleIdx="6" presStyleCnt="8">
        <dgm:presLayoutVars>
          <dgm:bulletEnabled val="1"/>
        </dgm:presLayoutVars>
      </dgm:prSet>
      <dgm:spPr/>
    </dgm:pt>
    <dgm:pt modelId="{1D8E373F-CDF4-47AA-9A6E-F890E7A2D0D9}" type="pres">
      <dgm:prSet presAssocID="{3D8FC9D4-792B-483A-8D2A-8B46300C6773}" presName="sibTrans" presStyleCnt="0"/>
      <dgm:spPr/>
    </dgm:pt>
    <dgm:pt modelId="{256A82B8-AC2F-432A-8588-77FF5146649D}" type="pres">
      <dgm:prSet presAssocID="{5F818AD4-F559-45F6-8370-DA2ADB56AD01}" presName="node" presStyleLbl="node1" presStyleIdx="7" presStyleCnt="8">
        <dgm:presLayoutVars>
          <dgm:bulletEnabled val="1"/>
        </dgm:presLayoutVars>
      </dgm:prSet>
      <dgm:spPr/>
    </dgm:pt>
  </dgm:ptLst>
  <dgm:cxnLst>
    <dgm:cxn modelId="{786E0D08-B6BC-4316-8ED6-94AA1419FE8A}" type="presOf" srcId="{5F818AD4-F559-45F6-8370-DA2ADB56AD01}" destId="{256A82B8-AC2F-432A-8588-77FF5146649D}" srcOrd="0" destOrd="0" presId="urn:microsoft.com/office/officeart/2005/8/layout/default"/>
    <dgm:cxn modelId="{32F99812-A38D-4201-9463-6744F7372FCA}" type="presOf" srcId="{1F149ABF-A389-4EE8-A192-850F26933529}" destId="{DB162789-40E6-45E1-B14C-0E80569151A4}" srcOrd="0" destOrd="0" presId="urn:microsoft.com/office/officeart/2005/8/layout/default"/>
    <dgm:cxn modelId="{224A5828-25F7-474A-83FF-00E06F4C2DB0}" srcId="{337478A6-9DD2-46E3-B734-C0B6678F702C}" destId="{A4FE21CF-2860-4E1D-8F61-A8F66FB3DF31}" srcOrd="0" destOrd="0" parTransId="{F0316D45-E1CB-4A64-97AC-730E66BED626}" sibTransId="{76E64D27-A809-49E6-96D7-C2938088BBB1}"/>
    <dgm:cxn modelId="{2B6D402B-0B9B-4AF2-A922-B7FA70C6DBEE}" srcId="{337478A6-9DD2-46E3-B734-C0B6678F702C}" destId="{1F149ABF-A389-4EE8-A192-850F26933529}" srcOrd="6" destOrd="0" parTransId="{B7B237CA-AC23-47E4-B60D-417CF2CF7FF5}" sibTransId="{3D8FC9D4-792B-483A-8D2A-8B46300C6773}"/>
    <dgm:cxn modelId="{EDC9463B-1D01-4D10-9642-6C505821B54C}" srcId="{337478A6-9DD2-46E3-B734-C0B6678F702C}" destId="{823310F9-AD6B-47D6-9F37-1815301B9799}" srcOrd="4" destOrd="0" parTransId="{5B7EAC9C-F46F-4EF2-A42B-C443E5795E83}" sibTransId="{933FB682-FA60-4590-8F7F-067428B7439C}"/>
    <dgm:cxn modelId="{27ED595C-F3B1-4FD1-BC69-7222116D210B}" type="presOf" srcId="{8E08CEFA-4D4D-41F3-B93E-4DE92FBF41A7}" destId="{D90FE541-94DC-4E3B-98CF-22E24BEEC113}" srcOrd="0" destOrd="0" presId="urn:microsoft.com/office/officeart/2005/8/layout/default"/>
    <dgm:cxn modelId="{B5401846-8CAD-471B-B180-9DB1B0B91A62}" type="presOf" srcId="{A4FE21CF-2860-4E1D-8F61-A8F66FB3DF31}" destId="{9B770D8A-25BE-4ADD-B40F-33B040655FB4}" srcOrd="0" destOrd="0" presId="urn:microsoft.com/office/officeart/2005/8/layout/default"/>
    <dgm:cxn modelId="{8F1D456D-0310-4771-B7F6-49672E5023C6}" type="presOf" srcId="{09B04114-E288-4C22-9AA1-20920214E045}" destId="{FE91FF09-C1B1-4544-9227-31A0FC461EE6}" srcOrd="0" destOrd="0" presId="urn:microsoft.com/office/officeart/2005/8/layout/default"/>
    <dgm:cxn modelId="{65776F7D-531E-4CC8-B1FD-1046CB1AB633}" type="presOf" srcId="{823310F9-AD6B-47D6-9F37-1815301B9799}" destId="{770EEEEF-91A1-4F8D-A309-AFF96A2BA63C}" srcOrd="0" destOrd="0" presId="urn:microsoft.com/office/officeart/2005/8/layout/default"/>
    <dgm:cxn modelId="{FDDE1A80-3F7D-4ECE-B521-821645547FB9}" type="presOf" srcId="{64E89530-E620-40DA-B337-D989E3263876}" destId="{27D3F569-F5A8-47E2-AC69-70EDAF0CADC0}" srcOrd="0" destOrd="0" presId="urn:microsoft.com/office/officeart/2005/8/layout/default"/>
    <dgm:cxn modelId="{25AEA98D-7A6C-4D02-BA74-351E05B16246}" srcId="{337478A6-9DD2-46E3-B734-C0B6678F702C}" destId="{5F818AD4-F559-45F6-8370-DA2ADB56AD01}" srcOrd="7" destOrd="0" parTransId="{047F1292-E3EB-46B4-A62B-50830731DF82}" sibTransId="{0AD003F5-2EA4-4382-BAF7-8D3E41DCD596}"/>
    <dgm:cxn modelId="{6FB10CB2-9837-4C83-AD30-BFBE505728DD}" type="presOf" srcId="{5B329857-4DA8-4966-AC67-D039B479116F}" destId="{78870CD1-24CC-4980-BF66-5B07B820BA6A}" srcOrd="0" destOrd="0" presId="urn:microsoft.com/office/officeart/2005/8/layout/default"/>
    <dgm:cxn modelId="{0DE6DDC3-7007-4006-B4E3-821A26B722CD}" srcId="{337478A6-9DD2-46E3-B734-C0B6678F702C}" destId="{5B329857-4DA8-4966-AC67-D039B479116F}" srcOrd="5" destOrd="0" parTransId="{DAF969B9-8430-4D25-801A-B837317B0941}" sibTransId="{4E0CF31E-DF0F-4A4E-A018-EBF431DB4D84}"/>
    <dgm:cxn modelId="{07459DEF-03F9-4BDA-82D8-CE122ED9E4CB}" srcId="{337478A6-9DD2-46E3-B734-C0B6678F702C}" destId="{64E89530-E620-40DA-B337-D989E3263876}" srcOrd="2" destOrd="0" parTransId="{81D5FD7E-E5C6-4CE5-9AF7-BDF0FDD8BB52}" sibTransId="{F37D4BAD-EDB7-4D4A-BAFC-0139011F445A}"/>
    <dgm:cxn modelId="{4A8D9FEF-2474-4424-9D3C-BF1FAC0B13CB}" srcId="{337478A6-9DD2-46E3-B734-C0B6678F702C}" destId="{8E08CEFA-4D4D-41F3-B93E-4DE92FBF41A7}" srcOrd="1" destOrd="0" parTransId="{2D907B41-BD0F-4087-9294-80DBC24549A0}" sibTransId="{C6AA036E-33E6-4814-8DC2-61678FEDED98}"/>
    <dgm:cxn modelId="{850866F4-E8E5-490B-867E-EF6645A45ADD}" type="presOf" srcId="{337478A6-9DD2-46E3-B734-C0B6678F702C}" destId="{2D103560-BD9B-469D-8430-90B46900A197}" srcOrd="0" destOrd="0" presId="urn:microsoft.com/office/officeart/2005/8/layout/default"/>
    <dgm:cxn modelId="{CECD58F9-0FB8-4D6A-900F-366C4863F523}" srcId="{337478A6-9DD2-46E3-B734-C0B6678F702C}" destId="{09B04114-E288-4C22-9AA1-20920214E045}" srcOrd="3" destOrd="0" parTransId="{5EA52220-6448-411E-A460-3BA9B5452903}" sibTransId="{9D99CAFC-8F95-4B0A-9500-87B33A93E34A}"/>
    <dgm:cxn modelId="{DD7150AD-3BD8-4C3C-88CA-087F5C7719C7}" type="presParOf" srcId="{2D103560-BD9B-469D-8430-90B46900A197}" destId="{9B770D8A-25BE-4ADD-B40F-33B040655FB4}" srcOrd="0" destOrd="0" presId="urn:microsoft.com/office/officeart/2005/8/layout/default"/>
    <dgm:cxn modelId="{B30C91D5-A8A7-4260-8029-5ADD989FBB81}" type="presParOf" srcId="{2D103560-BD9B-469D-8430-90B46900A197}" destId="{E65C5734-0CC8-432E-95A4-7FB21DBEF3BB}" srcOrd="1" destOrd="0" presId="urn:microsoft.com/office/officeart/2005/8/layout/default"/>
    <dgm:cxn modelId="{DFB20BCD-17F8-4A3C-B5E6-DD3D0A84B3FE}" type="presParOf" srcId="{2D103560-BD9B-469D-8430-90B46900A197}" destId="{D90FE541-94DC-4E3B-98CF-22E24BEEC113}" srcOrd="2" destOrd="0" presId="urn:microsoft.com/office/officeart/2005/8/layout/default"/>
    <dgm:cxn modelId="{65A47283-A884-43D6-ABC1-33FD3CFF982A}" type="presParOf" srcId="{2D103560-BD9B-469D-8430-90B46900A197}" destId="{52AA2C54-4856-427F-829E-D204DB40CB36}" srcOrd="3" destOrd="0" presId="urn:microsoft.com/office/officeart/2005/8/layout/default"/>
    <dgm:cxn modelId="{AA7F357A-9B6F-438A-820B-56D22A692CDA}" type="presParOf" srcId="{2D103560-BD9B-469D-8430-90B46900A197}" destId="{27D3F569-F5A8-47E2-AC69-70EDAF0CADC0}" srcOrd="4" destOrd="0" presId="urn:microsoft.com/office/officeart/2005/8/layout/default"/>
    <dgm:cxn modelId="{477B65E2-4AE2-453F-A8B8-DA345D6F1A69}" type="presParOf" srcId="{2D103560-BD9B-469D-8430-90B46900A197}" destId="{9B7208C4-6445-463D-8534-ADA9BA27E834}" srcOrd="5" destOrd="0" presId="urn:microsoft.com/office/officeart/2005/8/layout/default"/>
    <dgm:cxn modelId="{BF3594A6-AB1C-4573-B59F-FE9DAF391E12}" type="presParOf" srcId="{2D103560-BD9B-469D-8430-90B46900A197}" destId="{FE91FF09-C1B1-4544-9227-31A0FC461EE6}" srcOrd="6" destOrd="0" presId="urn:microsoft.com/office/officeart/2005/8/layout/default"/>
    <dgm:cxn modelId="{99386DF8-ECA3-40D5-831C-EC08ADC44AB1}" type="presParOf" srcId="{2D103560-BD9B-469D-8430-90B46900A197}" destId="{BC192171-7032-4E3C-9255-C15BF5A10788}" srcOrd="7" destOrd="0" presId="urn:microsoft.com/office/officeart/2005/8/layout/default"/>
    <dgm:cxn modelId="{B58F8392-88E0-417A-9B01-3DAE14F912C6}" type="presParOf" srcId="{2D103560-BD9B-469D-8430-90B46900A197}" destId="{770EEEEF-91A1-4F8D-A309-AFF96A2BA63C}" srcOrd="8" destOrd="0" presId="urn:microsoft.com/office/officeart/2005/8/layout/default"/>
    <dgm:cxn modelId="{4F1B8AB8-E593-478D-854C-52AE7B3D7259}" type="presParOf" srcId="{2D103560-BD9B-469D-8430-90B46900A197}" destId="{6A05C1E0-FF42-40B6-9EC9-05201759E232}" srcOrd="9" destOrd="0" presId="urn:microsoft.com/office/officeart/2005/8/layout/default"/>
    <dgm:cxn modelId="{5E1CC0E9-D45F-4B1F-9B5A-6E8BCB8ED548}" type="presParOf" srcId="{2D103560-BD9B-469D-8430-90B46900A197}" destId="{78870CD1-24CC-4980-BF66-5B07B820BA6A}" srcOrd="10" destOrd="0" presId="urn:microsoft.com/office/officeart/2005/8/layout/default"/>
    <dgm:cxn modelId="{E408ECCA-0A7C-4281-A6CD-7436EDA592E5}" type="presParOf" srcId="{2D103560-BD9B-469D-8430-90B46900A197}" destId="{332D3281-F3D0-44F3-A4E2-04ADE7B9FE7E}" srcOrd="11" destOrd="0" presId="urn:microsoft.com/office/officeart/2005/8/layout/default"/>
    <dgm:cxn modelId="{015E11FF-C628-4DBC-8530-0EAD626F4C67}" type="presParOf" srcId="{2D103560-BD9B-469D-8430-90B46900A197}" destId="{DB162789-40E6-45E1-B14C-0E80569151A4}" srcOrd="12" destOrd="0" presId="urn:microsoft.com/office/officeart/2005/8/layout/default"/>
    <dgm:cxn modelId="{3F31881C-65A2-4611-A5DA-96D755652FE7}" type="presParOf" srcId="{2D103560-BD9B-469D-8430-90B46900A197}" destId="{1D8E373F-CDF4-47AA-9A6E-F890E7A2D0D9}" srcOrd="13" destOrd="0" presId="urn:microsoft.com/office/officeart/2005/8/layout/default"/>
    <dgm:cxn modelId="{C813E47A-990D-4E4D-A1ED-98645E1A2957}" type="presParOf" srcId="{2D103560-BD9B-469D-8430-90B46900A197}" destId="{256A82B8-AC2F-432A-8588-77FF5146649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6E498-1F7B-4957-A0B0-EE1B34593D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723AF-BBCD-4ACA-AAFC-BF86EBA759B9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Կիրակի</a:t>
          </a:r>
          <a:endParaRPr lang="ru-RU" dirty="0"/>
        </a:p>
      </dgm:t>
    </dgm:pt>
    <dgm:pt modelId="{2DF39F42-D9DE-4533-993D-9D2D3BF1CE2E}" type="parTrans" cxnId="{FDEA2FD4-6BB3-4AA8-9461-DB606F89B453}">
      <dgm:prSet/>
      <dgm:spPr/>
      <dgm:t>
        <a:bodyPr/>
        <a:lstStyle/>
        <a:p>
          <a:endParaRPr lang="ru-RU"/>
        </a:p>
      </dgm:t>
    </dgm:pt>
    <dgm:pt modelId="{C95056B2-A464-4F2B-AA22-04F93DC02E6B}" type="sibTrans" cxnId="{FDEA2FD4-6BB3-4AA8-9461-DB606F89B453}">
      <dgm:prSet/>
      <dgm:spPr/>
      <dgm:t>
        <a:bodyPr/>
        <a:lstStyle/>
        <a:p>
          <a:endParaRPr lang="ru-RU"/>
        </a:p>
      </dgm:t>
    </dgm:pt>
    <dgm:pt modelId="{C1EEDA22-F765-4B2D-A1D2-7B9A823539FC}">
      <dgm:prSet phldrT="[Текст]" phldr="0"/>
      <dgm:spPr/>
      <dgm:t>
        <a:bodyPr/>
        <a:lstStyle/>
        <a:p>
          <a:pPr rtl="0"/>
          <a:r>
            <a:rPr lang="ru-RU" dirty="0">
              <a:latin typeface="Corbel" panose="020B0503020204020204"/>
            </a:rPr>
            <a:t> </a:t>
          </a:r>
          <a:r>
            <a:rPr lang="ru-RU" dirty="0" err="1">
              <a:latin typeface="Corbel" panose="020B0503020204020204"/>
            </a:rPr>
            <a:t>ՈՒրբաթ</a:t>
          </a:r>
          <a:endParaRPr lang="ru-RU" dirty="0"/>
        </a:p>
      </dgm:t>
    </dgm:pt>
    <dgm:pt modelId="{33B0BF85-8121-4549-93FB-7626423FCCA5}" type="parTrans" cxnId="{92E33C3E-07D0-4BBC-966C-C9A3160BC60C}">
      <dgm:prSet/>
      <dgm:spPr/>
      <dgm:t>
        <a:bodyPr/>
        <a:lstStyle/>
        <a:p>
          <a:endParaRPr lang="ru-RU"/>
        </a:p>
      </dgm:t>
    </dgm:pt>
    <dgm:pt modelId="{4BE214FF-2D19-432E-AE45-61F4DA89BBAB}" type="sibTrans" cxnId="{92E33C3E-07D0-4BBC-966C-C9A3160BC60C}">
      <dgm:prSet/>
      <dgm:spPr/>
      <dgm:t>
        <a:bodyPr/>
        <a:lstStyle/>
        <a:p>
          <a:endParaRPr lang="ru-RU"/>
        </a:p>
      </dgm:t>
    </dgm:pt>
    <dgm:pt modelId="{C8A9AB72-FD98-4791-AB9C-5F684E2AB982}">
      <dgm:prSet phldrT="[Текст]" phldr="0"/>
      <dgm:spPr/>
      <dgm:t>
        <a:bodyPr/>
        <a:lstStyle/>
        <a:p>
          <a:pPr rtl="0"/>
          <a:r>
            <a:rPr lang="ru-RU" dirty="0" err="1">
              <a:latin typeface="Corbel" panose="020B0503020204020204"/>
            </a:rPr>
            <a:t>Երկուշաբթի</a:t>
          </a:r>
          <a:r>
            <a:rPr lang="ru-RU" dirty="0">
              <a:latin typeface="Corbel" panose="020B0503020204020204"/>
            </a:rPr>
            <a:t> </a:t>
          </a:r>
        </a:p>
      </dgm:t>
    </dgm:pt>
    <dgm:pt modelId="{19BB06B7-3FAD-4305-B2F9-87E88B62BF7A}" type="parTrans" cxnId="{5752A963-F54B-4934-9C05-031E7093388C}">
      <dgm:prSet/>
      <dgm:spPr/>
      <dgm:t>
        <a:bodyPr/>
        <a:lstStyle/>
        <a:p>
          <a:endParaRPr lang="ru-RU"/>
        </a:p>
      </dgm:t>
    </dgm:pt>
    <dgm:pt modelId="{194E52A3-CBFD-4E72-9FDC-542A296628B8}" type="sibTrans" cxnId="{5752A963-F54B-4934-9C05-031E7093388C}">
      <dgm:prSet/>
      <dgm:spPr/>
      <dgm:t>
        <a:bodyPr/>
        <a:lstStyle/>
        <a:p>
          <a:endParaRPr lang="ru-RU"/>
        </a:p>
      </dgm:t>
    </dgm:pt>
    <dgm:pt modelId="{A38A0327-CB6F-409C-99F2-0564686B4B0E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Չորեքշաբթի</a:t>
          </a:r>
          <a:endParaRPr lang="ru-RU" dirty="0"/>
        </a:p>
      </dgm:t>
    </dgm:pt>
    <dgm:pt modelId="{6B8DC06F-C557-4873-B72C-71A7A7D6C2D6}" type="parTrans" cxnId="{97450104-F496-4718-904B-306BD1558B8B}">
      <dgm:prSet/>
      <dgm:spPr/>
    </dgm:pt>
    <dgm:pt modelId="{0DDB3449-EC80-47C3-B16D-567086C1AA68}" type="sibTrans" cxnId="{97450104-F496-4718-904B-306BD1558B8B}">
      <dgm:prSet/>
      <dgm:spPr/>
      <dgm:t>
        <a:bodyPr/>
        <a:lstStyle/>
        <a:p>
          <a:endParaRPr lang="ru-RU"/>
        </a:p>
      </dgm:t>
    </dgm:pt>
    <dgm:pt modelId="{E24CBE4F-4444-4BCB-BD55-4671D2B4399E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Շաբաթ</a:t>
          </a:r>
        </a:p>
      </dgm:t>
    </dgm:pt>
    <dgm:pt modelId="{16D0F65E-4B00-47A2-945A-943794468979}" type="parTrans" cxnId="{1B703B95-C12A-4C42-8192-71B902656BE2}">
      <dgm:prSet/>
      <dgm:spPr/>
    </dgm:pt>
    <dgm:pt modelId="{E6C653FD-01D3-4863-A274-A4A3C4A97440}" type="sibTrans" cxnId="{1B703B95-C12A-4C42-8192-71B902656BE2}">
      <dgm:prSet/>
      <dgm:spPr/>
      <dgm:t>
        <a:bodyPr/>
        <a:lstStyle/>
        <a:p>
          <a:endParaRPr lang="ru-RU"/>
        </a:p>
      </dgm:t>
    </dgm:pt>
    <dgm:pt modelId="{0B352501-06C8-4251-96BF-3E8D84CCFCED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Երեքշաբթի</a:t>
          </a:r>
        </a:p>
      </dgm:t>
    </dgm:pt>
    <dgm:pt modelId="{58F017E3-0A43-4E95-BAB1-E6A86B0AEA7D}" type="parTrans" cxnId="{2A7EA64D-CE7D-4C0F-A7E0-42A942A10D4E}">
      <dgm:prSet/>
      <dgm:spPr/>
    </dgm:pt>
    <dgm:pt modelId="{54ECEE96-CCA3-4DBF-ACE5-CD51A2E0301D}" type="sibTrans" cxnId="{2A7EA64D-CE7D-4C0F-A7E0-42A942A10D4E}">
      <dgm:prSet/>
      <dgm:spPr/>
      <dgm:t>
        <a:bodyPr/>
        <a:lstStyle/>
        <a:p>
          <a:endParaRPr lang="ru-RU"/>
        </a:p>
      </dgm:t>
    </dgm:pt>
    <dgm:pt modelId="{22F28E07-5787-4F78-947D-29EE35D5CE54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Հինգշաբթի</a:t>
          </a:r>
        </a:p>
      </dgm:t>
    </dgm:pt>
    <dgm:pt modelId="{692AC2F4-07DF-40F0-9E0E-37ACE0F7FFCC}" type="parTrans" cxnId="{75CEBE08-65B5-465D-ACC1-AA1F54334299}">
      <dgm:prSet/>
      <dgm:spPr/>
    </dgm:pt>
    <dgm:pt modelId="{173CE6A3-3290-46FD-95B6-8E1384E538BB}" type="sibTrans" cxnId="{75CEBE08-65B5-465D-ACC1-AA1F54334299}">
      <dgm:prSet/>
      <dgm:spPr/>
      <dgm:t>
        <a:bodyPr/>
        <a:lstStyle/>
        <a:p>
          <a:endParaRPr lang="ru-RU"/>
        </a:p>
      </dgm:t>
    </dgm:pt>
    <dgm:pt modelId="{E4E31275-281B-4AEF-9A28-CC4963F9EF69}" type="pres">
      <dgm:prSet presAssocID="{76B6E498-1F7B-4957-A0B0-EE1B34593D61}" presName="vert0" presStyleCnt="0">
        <dgm:presLayoutVars>
          <dgm:dir/>
          <dgm:animOne val="branch"/>
          <dgm:animLvl val="lvl"/>
        </dgm:presLayoutVars>
      </dgm:prSet>
      <dgm:spPr/>
    </dgm:pt>
    <dgm:pt modelId="{F1BCB7AC-161C-418D-9872-A6A0F428CC0C}" type="pres">
      <dgm:prSet presAssocID="{DAB723AF-BBCD-4ACA-AAFC-BF86EBA759B9}" presName="thickLine" presStyleLbl="alignNode1" presStyleIdx="0" presStyleCnt="7"/>
      <dgm:spPr/>
    </dgm:pt>
    <dgm:pt modelId="{642C7551-47B7-49F5-9690-DB077E856433}" type="pres">
      <dgm:prSet presAssocID="{DAB723AF-BBCD-4ACA-AAFC-BF86EBA759B9}" presName="horz1" presStyleCnt="0"/>
      <dgm:spPr/>
    </dgm:pt>
    <dgm:pt modelId="{DE98CE57-9234-496A-9C8B-4B2EC0E6847A}" type="pres">
      <dgm:prSet presAssocID="{DAB723AF-BBCD-4ACA-AAFC-BF86EBA759B9}" presName="tx1" presStyleLbl="revTx" presStyleIdx="0" presStyleCnt="7"/>
      <dgm:spPr/>
    </dgm:pt>
    <dgm:pt modelId="{4BEA5B74-49FC-4E39-A173-EE2A1D13A8DA}" type="pres">
      <dgm:prSet presAssocID="{DAB723AF-BBCD-4ACA-AAFC-BF86EBA759B9}" presName="vert1" presStyleCnt="0"/>
      <dgm:spPr/>
    </dgm:pt>
    <dgm:pt modelId="{1D7ACFAC-9505-40EC-9F78-25F6164E4965}" type="pres">
      <dgm:prSet presAssocID="{C1EEDA22-F765-4B2D-A1D2-7B9A823539FC}" presName="thickLine" presStyleLbl="alignNode1" presStyleIdx="1" presStyleCnt="7"/>
      <dgm:spPr/>
    </dgm:pt>
    <dgm:pt modelId="{11D8A538-C55F-4ACA-A70B-313AD6E89C1D}" type="pres">
      <dgm:prSet presAssocID="{C1EEDA22-F765-4B2D-A1D2-7B9A823539FC}" presName="horz1" presStyleCnt="0"/>
      <dgm:spPr/>
    </dgm:pt>
    <dgm:pt modelId="{C4071169-B0DF-43EC-AA41-2AAB9EDD8E13}" type="pres">
      <dgm:prSet presAssocID="{C1EEDA22-F765-4B2D-A1D2-7B9A823539FC}" presName="tx1" presStyleLbl="revTx" presStyleIdx="1" presStyleCnt="7"/>
      <dgm:spPr/>
    </dgm:pt>
    <dgm:pt modelId="{811AD8A5-3425-4C5A-BD57-B4447E032E48}" type="pres">
      <dgm:prSet presAssocID="{C1EEDA22-F765-4B2D-A1D2-7B9A823539FC}" presName="vert1" presStyleCnt="0"/>
      <dgm:spPr/>
    </dgm:pt>
    <dgm:pt modelId="{9BBFF8CF-6AD7-41BC-A23D-E7285EF407C3}" type="pres">
      <dgm:prSet presAssocID="{C8A9AB72-FD98-4791-AB9C-5F684E2AB982}" presName="thickLine" presStyleLbl="alignNode1" presStyleIdx="2" presStyleCnt="7"/>
      <dgm:spPr/>
    </dgm:pt>
    <dgm:pt modelId="{580E24C7-3AB7-45A5-A40E-28D2B2E3C724}" type="pres">
      <dgm:prSet presAssocID="{C8A9AB72-FD98-4791-AB9C-5F684E2AB982}" presName="horz1" presStyleCnt="0"/>
      <dgm:spPr/>
    </dgm:pt>
    <dgm:pt modelId="{FD91030D-2F08-4C2E-99F7-E4ED0ADFEFB5}" type="pres">
      <dgm:prSet presAssocID="{C8A9AB72-FD98-4791-AB9C-5F684E2AB982}" presName="tx1" presStyleLbl="revTx" presStyleIdx="2" presStyleCnt="7"/>
      <dgm:spPr/>
    </dgm:pt>
    <dgm:pt modelId="{F9BB81B4-10AD-48DB-8D38-D78758A7930E}" type="pres">
      <dgm:prSet presAssocID="{C8A9AB72-FD98-4791-AB9C-5F684E2AB982}" presName="vert1" presStyleCnt="0"/>
      <dgm:spPr/>
    </dgm:pt>
    <dgm:pt modelId="{BDB41482-D7AB-49F0-B9DE-3013FA1A3302}" type="pres">
      <dgm:prSet presAssocID="{A38A0327-CB6F-409C-99F2-0564686B4B0E}" presName="thickLine" presStyleLbl="alignNode1" presStyleIdx="3" presStyleCnt="7"/>
      <dgm:spPr/>
    </dgm:pt>
    <dgm:pt modelId="{02CA2791-FBB4-42D3-90E9-70601D04A8F9}" type="pres">
      <dgm:prSet presAssocID="{A38A0327-CB6F-409C-99F2-0564686B4B0E}" presName="horz1" presStyleCnt="0"/>
      <dgm:spPr/>
    </dgm:pt>
    <dgm:pt modelId="{55D3110B-2375-401E-8169-5FC3FE546442}" type="pres">
      <dgm:prSet presAssocID="{A38A0327-CB6F-409C-99F2-0564686B4B0E}" presName="tx1" presStyleLbl="revTx" presStyleIdx="3" presStyleCnt="7"/>
      <dgm:spPr/>
    </dgm:pt>
    <dgm:pt modelId="{0D310ECE-48DC-444D-83AF-BFC6690540E6}" type="pres">
      <dgm:prSet presAssocID="{A38A0327-CB6F-409C-99F2-0564686B4B0E}" presName="vert1" presStyleCnt="0"/>
      <dgm:spPr/>
    </dgm:pt>
    <dgm:pt modelId="{E07425DD-A5F9-4822-8CE9-51734944A034}" type="pres">
      <dgm:prSet presAssocID="{E24CBE4F-4444-4BCB-BD55-4671D2B4399E}" presName="thickLine" presStyleLbl="alignNode1" presStyleIdx="4" presStyleCnt="7"/>
      <dgm:spPr/>
    </dgm:pt>
    <dgm:pt modelId="{B9EC44AF-86AD-49DB-9E5A-11E0A54ECAB9}" type="pres">
      <dgm:prSet presAssocID="{E24CBE4F-4444-4BCB-BD55-4671D2B4399E}" presName="horz1" presStyleCnt="0"/>
      <dgm:spPr/>
    </dgm:pt>
    <dgm:pt modelId="{8323DE0E-3B0A-4715-832F-881DFA2E291E}" type="pres">
      <dgm:prSet presAssocID="{E24CBE4F-4444-4BCB-BD55-4671D2B4399E}" presName="tx1" presStyleLbl="revTx" presStyleIdx="4" presStyleCnt="7"/>
      <dgm:spPr/>
    </dgm:pt>
    <dgm:pt modelId="{5BBA3F17-5BAC-4F84-8474-5D1152CA99A8}" type="pres">
      <dgm:prSet presAssocID="{E24CBE4F-4444-4BCB-BD55-4671D2B4399E}" presName="vert1" presStyleCnt="0"/>
      <dgm:spPr/>
    </dgm:pt>
    <dgm:pt modelId="{25293C16-6B8C-4146-B2C8-CBBA484C9019}" type="pres">
      <dgm:prSet presAssocID="{0B352501-06C8-4251-96BF-3E8D84CCFCED}" presName="thickLine" presStyleLbl="alignNode1" presStyleIdx="5" presStyleCnt="7"/>
      <dgm:spPr/>
    </dgm:pt>
    <dgm:pt modelId="{1EC9F544-0444-4C85-BCC6-D51269E52A4F}" type="pres">
      <dgm:prSet presAssocID="{0B352501-06C8-4251-96BF-3E8D84CCFCED}" presName="horz1" presStyleCnt="0"/>
      <dgm:spPr/>
    </dgm:pt>
    <dgm:pt modelId="{ADF7E5BE-1F48-470A-B0D8-484B4BE06D5C}" type="pres">
      <dgm:prSet presAssocID="{0B352501-06C8-4251-96BF-3E8D84CCFCED}" presName="tx1" presStyleLbl="revTx" presStyleIdx="5" presStyleCnt="7"/>
      <dgm:spPr/>
    </dgm:pt>
    <dgm:pt modelId="{64477AF7-E8FB-4A29-8886-30EEC70ED341}" type="pres">
      <dgm:prSet presAssocID="{0B352501-06C8-4251-96BF-3E8D84CCFCED}" presName="vert1" presStyleCnt="0"/>
      <dgm:spPr/>
    </dgm:pt>
    <dgm:pt modelId="{767D6784-B369-46B3-99AC-FA848A294C60}" type="pres">
      <dgm:prSet presAssocID="{22F28E07-5787-4F78-947D-29EE35D5CE54}" presName="thickLine" presStyleLbl="alignNode1" presStyleIdx="6" presStyleCnt="7"/>
      <dgm:spPr/>
    </dgm:pt>
    <dgm:pt modelId="{BD1CCC43-D8D4-47DF-96F1-EB1419FF4F10}" type="pres">
      <dgm:prSet presAssocID="{22F28E07-5787-4F78-947D-29EE35D5CE54}" presName="horz1" presStyleCnt="0"/>
      <dgm:spPr/>
    </dgm:pt>
    <dgm:pt modelId="{DE88F4E0-D8FB-4638-BDDC-874E3DEF8D1F}" type="pres">
      <dgm:prSet presAssocID="{22F28E07-5787-4F78-947D-29EE35D5CE54}" presName="tx1" presStyleLbl="revTx" presStyleIdx="6" presStyleCnt="7"/>
      <dgm:spPr/>
    </dgm:pt>
    <dgm:pt modelId="{A73DA858-EE03-4B1D-8536-9A32D1DAB57C}" type="pres">
      <dgm:prSet presAssocID="{22F28E07-5787-4F78-947D-29EE35D5CE54}" presName="vert1" presStyleCnt="0"/>
      <dgm:spPr/>
    </dgm:pt>
  </dgm:ptLst>
  <dgm:cxnLst>
    <dgm:cxn modelId="{97450104-F496-4718-904B-306BD1558B8B}" srcId="{76B6E498-1F7B-4957-A0B0-EE1B34593D61}" destId="{A38A0327-CB6F-409C-99F2-0564686B4B0E}" srcOrd="3" destOrd="0" parTransId="{6B8DC06F-C557-4873-B72C-71A7A7D6C2D6}" sibTransId="{0DDB3449-EC80-47C3-B16D-567086C1AA68}"/>
    <dgm:cxn modelId="{75CEBE08-65B5-465D-ACC1-AA1F54334299}" srcId="{76B6E498-1F7B-4957-A0B0-EE1B34593D61}" destId="{22F28E07-5787-4F78-947D-29EE35D5CE54}" srcOrd="6" destOrd="0" parTransId="{692AC2F4-07DF-40F0-9E0E-37ACE0F7FFCC}" sibTransId="{173CE6A3-3290-46FD-95B6-8E1384E538BB}"/>
    <dgm:cxn modelId="{4E340B30-A6D8-478F-BA53-1054B83429BA}" type="presOf" srcId="{22F28E07-5787-4F78-947D-29EE35D5CE54}" destId="{DE88F4E0-D8FB-4638-BDDC-874E3DEF8D1F}" srcOrd="0" destOrd="0" presId="urn:microsoft.com/office/officeart/2008/layout/LinedList"/>
    <dgm:cxn modelId="{86B6B631-D0E6-46BF-A107-991E582B023F}" type="presOf" srcId="{76B6E498-1F7B-4957-A0B0-EE1B34593D61}" destId="{E4E31275-281B-4AEF-9A28-CC4963F9EF69}" srcOrd="0" destOrd="0" presId="urn:microsoft.com/office/officeart/2008/layout/LinedList"/>
    <dgm:cxn modelId="{92E33C3E-07D0-4BBC-966C-C9A3160BC60C}" srcId="{76B6E498-1F7B-4957-A0B0-EE1B34593D61}" destId="{C1EEDA22-F765-4B2D-A1D2-7B9A823539FC}" srcOrd="1" destOrd="0" parTransId="{33B0BF85-8121-4549-93FB-7626423FCCA5}" sibTransId="{4BE214FF-2D19-432E-AE45-61F4DA89BBAB}"/>
    <dgm:cxn modelId="{47339062-B539-4A66-8E26-231AFCD644AC}" type="presOf" srcId="{DAB723AF-BBCD-4ACA-AAFC-BF86EBA759B9}" destId="{DE98CE57-9234-496A-9C8B-4B2EC0E6847A}" srcOrd="0" destOrd="0" presId="urn:microsoft.com/office/officeart/2008/layout/LinedList"/>
    <dgm:cxn modelId="{5752A963-F54B-4934-9C05-031E7093388C}" srcId="{76B6E498-1F7B-4957-A0B0-EE1B34593D61}" destId="{C8A9AB72-FD98-4791-AB9C-5F684E2AB982}" srcOrd="2" destOrd="0" parTransId="{19BB06B7-3FAD-4305-B2F9-87E88B62BF7A}" sibTransId="{194E52A3-CBFD-4E72-9FDC-542A296628B8}"/>
    <dgm:cxn modelId="{2A7EA64D-CE7D-4C0F-A7E0-42A942A10D4E}" srcId="{76B6E498-1F7B-4957-A0B0-EE1B34593D61}" destId="{0B352501-06C8-4251-96BF-3E8D84CCFCED}" srcOrd="5" destOrd="0" parTransId="{58F017E3-0A43-4E95-BAB1-E6A86B0AEA7D}" sibTransId="{54ECEE96-CCA3-4DBF-ACE5-CD51A2E0301D}"/>
    <dgm:cxn modelId="{31DA4E4F-3DCC-49D0-8DA7-E80EF9DE33B3}" type="presOf" srcId="{C1EEDA22-F765-4B2D-A1D2-7B9A823539FC}" destId="{C4071169-B0DF-43EC-AA41-2AAB9EDD8E13}" srcOrd="0" destOrd="0" presId="urn:microsoft.com/office/officeart/2008/layout/LinedList"/>
    <dgm:cxn modelId="{93FAA555-2A1D-4504-AB58-4D14AAB13EEB}" type="presOf" srcId="{E24CBE4F-4444-4BCB-BD55-4671D2B4399E}" destId="{8323DE0E-3B0A-4715-832F-881DFA2E291E}" srcOrd="0" destOrd="0" presId="urn:microsoft.com/office/officeart/2008/layout/LinedList"/>
    <dgm:cxn modelId="{FFA0FE59-F186-4B31-81E1-AB323BCAAA88}" type="presOf" srcId="{C8A9AB72-FD98-4791-AB9C-5F684E2AB982}" destId="{FD91030D-2F08-4C2E-99F7-E4ED0ADFEFB5}" srcOrd="0" destOrd="0" presId="urn:microsoft.com/office/officeart/2008/layout/LinedList"/>
    <dgm:cxn modelId="{1B703B95-C12A-4C42-8192-71B902656BE2}" srcId="{76B6E498-1F7B-4957-A0B0-EE1B34593D61}" destId="{E24CBE4F-4444-4BCB-BD55-4671D2B4399E}" srcOrd="4" destOrd="0" parTransId="{16D0F65E-4B00-47A2-945A-943794468979}" sibTransId="{E6C653FD-01D3-4863-A274-A4A3C4A97440}"/>
    <dgm:cxn modelId="{486874C6-DAC2-408F-B20F-8B40E3283CA4}" type="presOf" srcId="{A38A0327-CB6F-409C-99F2-0564686B4B0E}" destId="{55D3110B-2375-401E-8169-5FC3FE546442}" srcOrd="0" destOrd="0" presId="urn:microsoft.com/office/officeart/2008/layout/LinedList"/>
    <dgm:cxn modelId="{FDEA2FD4-6BB3-4AA8-9461-DB606F89B453}" srcId="{76B6E498-1F7B-4957-A0B0-EE1B34593D61}" destId="{DAB723AF-BBCD-4ACA-AAFC-BF86EBA759B9}" srcOrd="0" destOrd="0" parTransId="{2DF39F42-D9DE-4533-993D-9D2D3BF1CE2E}" sibTransId="{C95056B2-A464-4F2B-AA22-04F93DC02E6B}"/>
    <dgm:cxn modelId="{E64C6FDB-4916-4FC4-89F2-C287F49C7FCA}" type="presOf" srcId="{0B352501-06C8-4251-96BF-3E8D84CCFCED}" destId="{ADF7E5BE-1F48-470A-B0D8-484B4BE06D5C}" srcOrd="0" destOrd="0" presId="urn:microsoft.com/office/officeart/2008/layout/LinedList"/>
    <dgm:cxn modelId="{58E54955-2F3B-474B-88ED-A668A5314094}" type="presParOf" srcId="{E4E31275-281B-4AEF-9A28-CC4963F9EF69}" destId="{F1BCB7AC-161C-418D-9872-A6A0F428CC0C}" srcOrd="0" destOrd="0" presId="urn:microsoft.com/office/officeart/2008/layout/LinedList"/>
    <dgm:cxn modelId="{8E2CC1BD-21D7-48EC-8F29-13511D579F6F}" type="presParOf" srcId="{E4E31275-281B-4AEF-9A28-CC4963F9EF69}" destId="{642C7551-47B7-49F5-9690-DB077E856433}" srcOrd="1" destOrd="0" presId="urn:microsoft.com/office/officeart/2008/layout/LinedList"/>
    <dgm:cxn modelId="{21B09C0F-7FFC-4382-9D62-D0C513A0E2BA}" type="presParOf" srcId="{642C7551-47B7-49F5-9690-DB077E856433}" destId="{DE98CE57-9234-496A-9C8B-4B2EC0E6847A}" srcOrd="0" destOrd="0" presId="urn:microsoft.com/office/officeart/2008/layout/LinedList"/>
    <dgm:cxn modelId="{74D688B8-6050-4A13-819D-33F5E65885ED}" type="presParOf" srcId="{642C7551-47B7-49F5-9690-DB077E856433}" destId="{4BEA5B74-49FC-4E39-A173-EE2A1D13A8DA}" srcOrd="1" destOrd="0" presId="urn:microsoft.com/office/officeart/2008/layout/LinedList"/>
    <dgm:cxn modelId="{818AC5C8-AAC1-40BE-A17F-1FD7FAA091B1}" type="presParOf" srcId="{E4E31275-281B-4AEF-9A28-CC4963F9EF69}" destId="{1D7ACFAC-9505-40EC-9F78-25F6164E4965}" srcOrd="2" destOrd="0" presId="urn:microsoft.com/office/officeart/2008/layout/LinedList"/>
    <dgm:cxn modelId="{72A48739-8889-49CD-B049-20AD230625A8}" type="presParOf" srcId="{E4E31275-281B-4AEF-9A28-CC4963F9EF69}" destId="{11D8A538-C55F-4ACA-A70B-313AD6E89C1D}" srcOrd="3" destOrd="0" presId="urn:microsoft.com/office/officeart/2008/layout/LinedList"/>
    <dgm:cxn modelId="{689EC1BC-CBEC-4FFE-965A-D86292AC34A3}" type="presParOf" srcId="{11D8A538-C55F-4ACA-A70B-313AD6E89C1D}" destId="{C4071169-B0DF-43EC-AA41-2AAB9EDD8E13}" srcOrd="0" destOrd="0" presId="urn:microsoft.com/office/officeart/2008/layout/LinedList"/>
    <dgm:cxn modelId="{A0C8F7AE-E071-403A-BE12-692792308B7D}" type="presParOf" srcId="{11D8A538-C55F-4ACA-A70B-313AD6E89C1D}" destId="{811AD8A5-3425-4C5A-BD57-B4447E032E48}" srcOrd="1" destOrd="0" presId="urn:microsoft.com/office/officeart/2008/layout/LinedList"/>
    <dgm:cxn modelId="{0A32766F-EED1-48FC-BF92-20A2EE9E6DB0}" type="presParOf" srcId="{E4E31275-281B-4AEF-9A28-CC4963F9EF69}" destId="{9BBFF8CF-6AD7-41BC-A23D-E7285EF407C3}" srcOrd="4" destOrd="0" presId="urn:microsoft.com/office/officeart/2008/layout/LinedList"/>
    <dgm:cxn modelId="{053B1AD5-4C48-4FB9-9069-8200EB3B93DF}" type="presParOf" srcId="{E4E31275-281B-4AEF-9A28-CC4963F9EF69}" destId="{580E24C7-3AB7-45A5-A40E-28D2B2E3C724}" srcOrd="5" destOrd="0" presId="urn:microsoft.com/office/officeart/2008/layout/LinedList"/>
    <dgm:cxn modelId="{BB11CDE8-E88B-4267-B60D-60550505418D}" type="presParOf" srcId="{580E24C7-3AB7-45A5-A40E-28D2B2E3C724}" destId="{FD91030D-2F08-4C2E-99F7-E4ED0ADFEFB5}" srcOrd="0" destOrd="0" presId="urn:microsoft.com/office/officeart/2008/layout/LinedList"/>
    <dgm:cxn modelId="{2519C5DF-C5A5-4333-AF19-DEA77D35FD43}" type="presParOf" srcId="{580E24C7-3AB7-45A5-A40E-28D2B2E3C724}" destId="{F9BB81B4-10AD-48DB-8D38-D78758A7930E}" srcOrd="1" destOrd="0" presId="urn:microsoft.com/office/officeart/2008/layout/LinedList"/>
    <dgm:cxn modelId="{FF415110-ACA2-4098-9682-15DE90018E87}" type="presParOf" srcId="{E4E31275-281B-4AEF-9A28-CC4963F9EF69}" destId="{BDB41482-D7AB-49F0-B9DE-3013FA1A3302}" srcOrd="6" destOrd="0" presId="urn:microsoft.com/office/officeart/2008/layout/LinedList"/>
    <dgm:cxn modelId="{87D3D5B5-3C8C-4449-878B-AB64088F4983}" type="presParOf" srcId="{E4E31275-281B-4AEF-9A28-CC4963F9EF69}" destId="{02CA2791-FBB4-42D3-90E9-70601D04A8F9}" srcOrd="7" destOrd="0" presId="urn:microsoft.com/office/officeart/2008/layout/LinedList"/>
    <dgm:cxn modelId="{CD723448-A793-463B-B688-7E41B80805E5}" type="presParOf" srcId="{02CA2791-FBB4-42D3-90E9-70601D04A8F9}" destId="{55D3110B-2375-401E-8169-5FC3FE546442}" srcOrd="0" destOrd="0" presId="urn:microsoft.com/office/officeart/2008/layout/LinedList"/>
    <dgm:cxn modelId="{A462BC91-9C79-4A59-8308-CAC03767349B}" type="presParOf" srcId="{02CA2791-FBB4-42D3-90E9-70601D04A8F9}" destId="{0D310ECE-48DC-444D-83AF-BFC6690540E6}" srcOrd="1" destOrd="0" presId="urn:microsoft.com/office/officeart/2008/layout/LinedList"/>
    <dgm:cxn modelId="{B9F4E65E-7308-4EBD-9DE2-16D7DA3A1468}" type="presParOf" srcId="{E4E31275-281B-4AEF-9A28-CC4963F9EF69}" destId="{E07425DD-A5F9-4822-8CE9-51734944A034}" srcOrd="8" destOrd="0" presId="urn:microsoft.com/office/officeart/2008/layout/LinedList"/>
    <dgm:cxn modelId="{156DAC92-722B-470C-9F9A-7836A785E9CE}" type="presParOf" srcId="{E4E31275-281B-4AEF-9A28-CC4963F9EF69}" destId="{B9EC44AF-86AD-49DB-9E5A-11E0A54ECAB9}" srcOrd="9" destOrd="0" presId="urn:microsoft.com/office/officeart/2008/layout/LinedList"/>
    <dgm:cxn modelId="{60D08CA5-CEB1-4201-9C55-6C59BFCB0383}" type="presParOf" srcId="{B9EC44AF-86AD-49DB-9E5A-11E0A54ECAB9}" destId="{8323DE0E-3B0A-4715-832F-881DFA2E291E}" srcOrd="0" destOrd="0" presId="urn:microsoft.com/office/officeart/2008/layout/LinedList"/>
    <dgm:cxn modelId="{DBDD17CA-6CEE-4D11-9BDA-A26E3415669D}" type="presParOf" srcId="{B9EC44AF-86AD-49DB-9E5A-11E0A54ECAB9}" destId="{5BBA3F17-5BAC-4F84-8474-5D1152CA99A8}" srcOrd="1" destOrd="0" presId="urn:microsoft.com/office/officeart/2008/layout/LinedList"/>
    <dgm:cxn modelId="{0B029CBD-2101-4512-96FE-3E83EB860745}" type="presParOf" srcId="{E4E31275-281B-4AEF-9A28-CC4963F9EF69}" destId="{25293C16-6B8C-4146-B2C8-CBBA484C9019}" srcOrd="10" destOrd="0" presId="urn:microsoft.com/office/officeart/2008/layout/LinedList"/>
    <dgm:cxn modelId="{4B59D8A8-991E-4E38-B0BD-8D76047CBC89}" type="presParOf" srcId="{E4E31275-281B-4AEF-9A28-CC4963F9EF69}" destId="{1EC9F544-0444-4C85-BCC6-D51269E52A4F}" srcOrd="11" destOrd="0" presId="urn:microsoft.com/office/officeart/2008/layout/LinedList"/>
    <dgm:cxn modelId="{CF6C81FA-941B-4EEA-82A0-34EA337F3974}" type="presParOf" srcId="{1EC9F544-0444-4C85-BCC6-D51269E52A4F}" destId="{ADF7E5BE-1F48-470A-B0D8-484B4BE06D5C}" srcOrd="0" destOrd="0" presId="urn:microsoft.com/office/officeart/2008/layout/LinedList"/>
    <dgm:cxn modelId="{30D24DD5-257F-4B97-99DB-828325DE7609}" type="presParOf" srcId="{1EC9F544-0444-4C85-BCC6-D51269E52A4F}" destId="{64477AF7-E8FB-4A29-8886-30EEC70ED341}" srcOrd="1" destOrd="0" presId="urn:microsoft.com/office/officeart/2008/layout/LinedList"/>
    <dgm:cxn modelId="{F0B4EE52-9CAC-4E30-AAE2-4B9A8F2B61E5}" type="presParOf" srcId="{E4E31275-281B-4AEF-9A28-CC4963F9EF69}" destId="{767D6784-B369-46B3-99AC-FA848A294C60}" srcOrd="12" destOrd="0" presId="urn:microsoft.com/office/officeart/2008/layout/LinedList"/>
    <dgm:cxn modelId="{70FD23F7-6A79-4ACA-9117-A3765EB4BE6E}" type="presParOf" srcId="{E4E31275-281B-4AEF-9A28-CC4963F9EF69}" destId="{BD1CCC43-D8D4-47DF-96F1-EB1419FF4F10}" srcOrd="13" destOrd="0" presId="urn:microsoft.com/office/officeart/2008/layout/LinedList"/>
    <dgm:cxn modelId="{18DDC64B-262C-46D7-9268-EAAFC1FF63BC}" type="presParOf" srcId="{BD1CCC43-D8D4-47DF-96F1-EB1419FF4F10}" destId="{DE88F4E0-D8FB-4638-BDDC-874E3DEF8D1F}" srcOrd="0" destOrd="0" presId="urn:microsoft.com/office/officeart/2008/layout/LinedList"/>
    <dgm:cxn modelId="{202D824F-A623-456C-8C53-8AE743408B7F}" type="presParOf" srcId="{BD1CCC43-D8D4-47DF-96F1-EB1419FF4F10}" destId="{A73DA858-EE03-4B1D-8536-9A32D1DAB5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7DF537-3C04-4306-B462-31565D33A3F0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5EEA0F-8836-42C0-8A12-33A53BBB323A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20</a:t>
          </a:r>
          <a:endParaRPr lang="ru-RU" dirty="0"/>
        </a:p>
      </dgm:t>
    </dgm:pt>
    <dgm:pt modelId="{0F264555-3352-4301-BA1E-9AB6E39D46AE}" type="parTrans" cxnId="{AF1DE1B1-3D6A-4118-BEF4-DFB5F114ECF6}">
      <dgm:prSet/>
      <dgm:spPr/>
      <dgm:t>
        <a:bodyPr/>
        <a:lstStyle/>
        <a:p>
          <a:endParaRPr lang="ru-RU"/>
        </a:p>
      </dgm:t>
    </dgm:pt>
    <dgm:pt modelId="{B811DD91-A6A6-4E3C-8331-3C2C9DF9CDE2}" type="sibTrans" cxnId="{AF1DE1B1-3D6A-4118-BEF4-DFB5F114ECF6}">
      <dgm:prSet/>
      <dgm:spPr/>
      <dgm:t>
        <a:bodyPr/>
        <a:lstStyle/>
        <a:p>
          <a:endParaRPr lang="ru-RU"/>
        </a:p>
      </dgm:t>
    </dgm:pt>
    <dgm:pt modelId="{17149786-7B40-4C05-9534-5440256C9234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100</a:t>
          </a:r>
          <a:endParaRPr lang="ru-RU" dirty="0"/>
        </a:p>
      </dgm:t>
    </dgm:pt>
    <dgm:pt modelId="{27BD980F-813B-480F-8669-CA89C1427B29}" type="parTrans" cxnId="{EDB9EBF3-742D-430D-9099-18CDFE3FE1CA}">
      <dgm:prSet/>
      <dgm:spPr/>
      <dgm:t>
        <a:bodyPr/>
        <a:lstStyle/>
        <a:p>
          <a:endParaRPr lang="ru-RU"/>
        </a:p>
      </dgm:t>
    </dgm:pt>
    <dgm:pt modelId="{A0022A56-39A7-4A25-B6B9-AFE10672D114}" type="sibTrans" cxnId="{EDB9EBF3-742D-430D-9099-18CDFE3FE1CA}">
      <dgm:prSet/>
      <dgm:spPr/>
      <dgm:t>
        <a:bodyPr/>
        <a:lstStyle/>
        <a:p>
          <a:endParaRPr lang="ru-RU"/>
        </a:p>
      </dgm:t>
    </dgm:pt>
    <dgm:pt modelId="{EB686C4C-F195-42CC-9147-BAE89E66F453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10</a:t>
          </a:r>
          <a:endParaRPr lang="ru-RU" dirty="0"/>
        </a:p>
      </dgm:t>
    </dgm:pt>
    <dgm:pt modelId="{9C578982-BBD2-4E9F-B972-89BDF465CAA2}" type="parTrans" cxnId="{2D98B846-204D-458F-B6E9-F05C96E08CF6}">
      <dgm:prSet/>
      <dgm:spPr/>
      <dgm:t>
        <a:bodyPr/>
        <a:lstStyle/>
        <a:p>
          <a:endParaRPr lang="ru-RU"/>
        </a:p>
      </dgm:t>
    </dgm:pt>
    <dgm:pt modelId="{92E0F8BC-F8A6-4017-A406-48E7FA8D4341}" type="sibTrans" cxnId="{2D98B846-204D-458F-B6E9-F05C96E08CF6}">
      <dgm:prSet/>
      <dgm:spPr/>
      <dgm:t>
        <a:bodyPr/>
        <a:lstStyle/>
        <a:p>
          <a:endParaRPr lang="ru-RU"/>
        </a:p>
      </dgm:t>
    </dgm:pt>
    <dgm:pt modelId="{07D1B91B-5EB5-40F3-9AC3-969637A3E2C3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30</a:t>
          </a:r>
          <a:endParaRPr lang="ru-RU" dirty="0"/>
        </a:p>
      </dgm:t>
    </dgm:pt>
    <dgm:pt modelId="{A4BE6002-D020-44D9-8515-55491F7A5AD8}" type="parTrans" cxnId="{E818FA45-F8FA-4164-BD22-1454B8F8FBCE}">
      <dgm:prSet/>
      <dgm:spPr/>
      <dgm:t>
        <a:bodyPr/>
        <a:lstStyle/>
        <a:p>
          <a:endParaRPr lang="ru-RU"/>
        </a:p>
      </dgm:t>
    </dgm:pt>
    <dgm:pt modelId="{8EBD911D-E27A-4C84-8BDD-ECA3F03F1CE8}" type="sibTrans" cxnId="{E818FA45-F8FA-4164-BD22-1454B8F8FBCE}">
      <dgm:prSet/>
      <dgm:spPr/>
      <dgm:t>
        <a:bodyPr/>
        <a:lstStyle/>
        <a:p>
          <a:endParaRPr lang="ru-RU"/>
        </a:p>
      </dgm:t>
    </dgm:pt>
    <dgm:pt modelId="{05A02F62-50CA-468E-9A8A-98B21E3C4C1E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50</a:t>
          </a:r>
          <a:endParaRPr lang="ru-RU" dirty="0"/>
        </a:p>
      </dgm:t>
    </dgm:pt>
    <dgm:pt modelId="{EAC36E00-4785-4CDF-89B7-53F4403EA1A8}" type="parTrans" cxnId="{71B757A8-C02C-4E55-87EB-04C584FA8292}">
      <dgm:prSet/>
      <dgm:spPr/>
      <dgm:t>
        <a:bodyPr/>
        <a:lstStyle/>
        <a:p>
          <a:endParaRPr lang="ru-RU"/>
        </a:p>
      </dgm:t>
    </dgm:pt>
    <dgm:pt modelId="{EAB683AA-11D4-4792-846C-F0508308FD30}" type="sibTrans" cxnId="{71B757A8-C02C-4E55-87EB-04C584FA8292}">
      <dgm:prSet/>
      <dgm:spPr/>
      <dgm:t>
        <a:bodyPr/>
        <a:lstStyle/>
        <a:p>
          <a:endParaRPr lang="ru-RU"/>
        </a:p>
      </dgm:t>
    </dgm:pt>
    <dgm:pt modelId="{60B1C1B6-E6BA-4668-8FC1-BB4291BE53B3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40</a:t>
          </a:r>
        </a:p>
      </dgm:t>
    </dgm:pt>
    <dgm:pt modelId="{E89F227E-AE56-487D-8658-414886CAE4AA}" type="parTrans" cxnId="{86631A68-3A51-4EC3-A74D-84996255090F}">
      <dgm:prSet/>
      <dgm:spPr/>
    </dgm:pt>
    <dgm:pt modelId="{8B2437F8-0B9E-4086-BFB6-167D90982DCA}" type="sibTrans" cxnId="{86631A68-3A51-4EC3-A74D-84996255090F}">
      <dgm:prSet/>
      <dgm:spPr/>
    </dgm:pt>
    <dgm:pt modelId="{E36C5268-E242-46CA-A75A-1F97FC718E17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70</a:t>
          </a:r>
        </a:p>
      </dgm:t>
    </dgm:pt>
    <dgm:pt modelId="{66959BCA-56D7-4300-BD9F-98210C0BFD6B}" type="parTrans" cxnId="{A9A411B6-B899-4639-A7FA-C7E744EE79F7}">
      <dgm:prSet/>
      <dgm:spPr/>
    </dgm:pt>
    <dgm:pt modelId="{36438423-A7B6-4D57-BD05-E3CCA78C81B3}" type="sibTrans" cxnId="{A9A411B6-B899-4639-A7FA-C7E744EE79F7}">
      <dgm:prSet/>
      <dgm:spPr/>
    </dgm:pt>
    <dgm:pt modelId="{52223DDB-430D-4C69-B357-F969FD96000B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90</a:t>
          </a:r>
        </a:p>
      </dgm:t>
    </dgm:pt>
    <dgm:pt modelId="{EAE99581-D935-4E1C-82BC-7AC35E743702}" type="parTrans" cxnId="{391DBFDE-5065-4AC5-B505-F5E082F70235}">
      <dgm:prSet/>
      <dgm:spPr/>
    </dgm:pt>
    <dgm:pt modelId="{505C8EC8-4061-4626-AE68-E1E6AB3C5D9E}" type="sibTrans" cxnId="{391DBFDE-5065-4AC5-B505-F5E082F70235}">
      <dgm:prSet/>
      <dgm:spPr/>
    </dgm:pt>
    <dgm:pt modelId="{C5DBC6C9-2947-4CD3-A195-42E335DFF2E2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60</a:t>
          </a:r>
        </a:p>
      </dgm:t>
    </dgm:pt>
    <dgm:pt modelId="{79AA39B3-8625-4F53-8D8A-19990EFDC42A}" type="parTrans" cxnId="{8AD252D4-11DA-4F2B-9C25-A89EDE6B9065}">
      <dgm:prSet/>
      <dgm:spPr/>
    </dgm:pt>
    <dgm:pt modelId="{16BB4EE7-8411-4AAF-8640-36289B6AFAC7}" type="sibTrans" cxnId="{8AD252D4-11DA-4F2B-9C25-A89EDE6B9065}">
      <dgm:prSet/>
      <dgm:spPr/>
    </dgm:pt>
    <dgm:pt modelId="{010586CB-DDBA-4263-83DA-2B21E10F6AA0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80</a:t>
          </a:r>
        </a:p>
      </dgm:t>
    </dgm:pt>
    <dgm:pt modelId="{49701F8E-BBA6-4499-8492-A88BD0432281}" type="parTrans" cxnId="{6CED2C8F-B549-43BB-861A-113AB331AE2A}">
      <dgm:prSet/>
      <dgm:spPr/>
    </dgm:pt>
    <dgm:pt modelId="{A5AF4AA1-0627-4075-8C75-E1E9BE0BA93D}" type="sibTrans" cxnId="{6CED2C8F-B549-43BB-861A-113AB331AE2A}">
      <dgm:prSet/>
      <dgm:spPr/>
    </dgm:pt>
    <dgm:pt modelId="{073CBB35-A91D-4642-B144-5A3771FA8556}" type="pres">
      <dgm:prSet presAssocID="{9C7DF537-3C04-4306-B462-31565D33A3F0}" presName="cycle" presStyleCnt="0">
        <dgm:presLayoutVars>
          <dgm:dir/>
          <dgm:resizeHandles val="exact"/>
        </dgm:presLayoutVars>
      </dgm:prSet>
      <dgm:spPr/>
    </dgm:pt>
    <dgm:pt modelId="{025B6693-F1A1-41A2-B582-2029281A387D}" type="pres">
      <dgm:prSet presAssocID="{765EEA0F-8836-42C0-8A12-33A53BBB323A}" presName="dummy" presStyleCnt="0"/>
      <dgm:spPr/>
    </dgm:pt>
    <dgm:pt modelId="{2EE4FAB4-1EE3-4F84-BCC9-4FF2529B2642}" type="pres">
      <dgm:prSet presAssocID="{765EEA0F-8836-42C0-8A12-33A53BBB323A}" presName="node" presStyleLbl="revTx" presStyleIdx="0" presStyleCnt="10">
        <dgm:presLayoutVars>
          <dgm:bulletEnabled val="1"/>
        </dgm:presLayoutVars>
      </dgm:prSet>
      <dgm:spPr/>
    </dgm:pt>
    <dgm:pt modelId="{8D960FB3-DDC7-4071-B55A-19D78AFC1EEB}" type="pres">
      <dgm:prSet presAssocID="{B811DD91-A6A6-4E3C-8331-3C2C9DF9CDE2}" presName="sibTrans" presStyleLbl="node1" presStyleIdx="0" presStyleCnt="10"/>
      <dgm:spPr/>
    </dgm:pt>
    <dgm:pt modelId="{75C95F91-D4C2-495A-A459-9DAA3ADBE954}" type="pres">
      <dgm:prSet presAssocID="{17149786-7B40-4C05-9534-5440256C9234}" presName="dummy" presStyleCnt="0"/>
      <dgm:spPr/>
    </dgm:pt>
    <dgm:pt modelId="{995773F6-378A-4E94-8671-3C381A049E48}" type="pres">
      <dgm:prSet presAssocID="{17149786-7B40-4C05-9534-5440256C9234}" presName="node" presStyleLbl="revTx" presStyleIdx="1" presStyleCnt="10">
        <dgm:presLayoutVars>
          <dgm:bulletEnabled val="1"/>
        </dgm:presLayoutVars>
      </dgm:prSet>
      <dgm:spPr/>
    </dgm:pt>
    <dgm:pt modelId="{7DED3432-179A-467A-ADE4-08D8E7CFCB49}" type="pres">
      <dgm:prSet presAssocID="{A0022A56-39A7-4A25-B6B9-AFE10672D114}" presName="sibTrans" presStyleLbl="node1" presStyleIdx="1" presStyleCnt="10"/>
      <dgm:spPr/>
    </dgm:pt>
    <dgm:pt modelId="{190D5A11-9061-48B6-B308-768ECA94B252}" type="pres">
      <dgm:prSet presAssocID="{EB686C4C-F195-42CC-9147-BAE89E66F453}" presName="dummy" presStyleCnt="0"/>
      <dgm:spPr/>
    </dgm:pt>
    <dgm:pt modelId="{ADE64092-B58F-4387-83BE-D30F9ED60553}" type="pres">
      <dgm:prSet presAssocID="{EB686C4C-F195-42CC-9147-BAE89E66F453}" presName="node" presStyleLbl="revTx" presStyleIdx="2" presStyleCnt="10">
        <dgm:presLayoutVars>
          <dgm:bulletEnabled val="1"/>
        </dgm:presLayoutVars>
      </dgm:prSet>
      <dgm:spPr/>
    </dgm:pt>
    <dgm:pt modelId="{E4432171-CAB4-4A68-B86B-892C63BA1939}" type="pres">
      <dgm:prSet presAssocID="{92E0F8BC-F8A6-4017-A406-48E7FA8D4341}" presName="sibTrans" presStyleLbl="node1" presStyleIdx="2" presStyleCnt="10"/>
      <dgm:spPr/>
    </dgm:pt>
    <dgm:pt modelId="{5EEDA15F-9049-4218-B4F2-47F9C9B81C26}" type="pres">
      <dgm:prSet presAssocID="{07D1B91B-5EB5-40F3-9AC3-969637A3E2C3}" presName="dummy" presStyleCnt="0"/>
      <dgm:spPr/>
    </dgm:pt>
    <dgm:pt modelId="{A252502B-2D87-47EA-95C5-4509C71D38C4}" type="pres">
      <dgm:prSet presAssocID="{07D1B91B-5EB5-40F3-9AC3-969637A3E2C3}" presName="node" presStyleLbl="revTx" presStyleIdx="3" presStyleCnt="10">
        <dgm:presLayoutVars>
          <dgm:bulletEnabled val="1"/>
        </dgm:presLayoutVars>
      </dgm:prSet>
      <dgm:spPr/>
    </dgm:pt>
    <dgm:pt modelId="{028C8D42-FED8-486C-A470-FEE6ACB960BB}" type="pres">
      <dgm:prSet presAssocID="{8EBD911D-E27A-4C84-8BDD-ECA3F03F1CE8}" presName="sibTrans" presStyleLbl="node1" presStyleIdx="3" presStyleCnt="10"/>
      <dgm:spPr/>
    </dgm:pt>
    <dgm:pt modelId="{FE4F48C9-1661-4F3C-96B0-A0D93CDA099A}" type="pres">
      <dgm:prSet presAssocID="{05A02F62-50CA-468E-9A8A-98B21E3C4C1E}" presName="dummy" presStyleCnt="0"/>
      <dgm:spPr/>
    </dgm:pt>
    <dgm:pt modelId="{05D64B48-FBEE-4129-8699-8DF859A5AEF7}" type="pres">
      <dgm:prSet presAssocID="{05A02F62-50CA-468E-9A8A-98B21E3C4C1E}" presName="node" presStyleLbl="revTx" presStyleIdx="4" presStyleCnt="10">
        <dgm:presLayoutVars>
          <dgm:bulletEnabled val="1"/>
        </dgm:presLayoutVars>
      </dgm:prSet>
      <dgm:spPr/>
    </dgm:pt>
    <dgm:pt modelId="{19AABD58-F744-422C-AAF5-76D73925CEC8}" type="pres">
      <dgm:prSet presAssocID="{EAB683AA-11D4-4792-846C-F0508308FD30}" presName="sibTrans" presStyleLbl="node1" presStyleIdx="4" presStyleCnt="10"/>
      <dgm:spPr/>
    </dgm:pt>
    <dgm:pt modelId="{3B07EA47-87E5-456A-8FA7-ED7F88C489BF}" type="pres">
      <dgm:prSet presAssocID="{60B1C1B6-E6BA-4668-8FC1-BB4291BE53B3}" presName="dummy" presStyleCnt="0"/>
      <dgm:spPr/>
    </dgm:pt>
    <dgm:pt modelId="{9E840B3B-D41A-4E12-814D-DDA8F0CF1971}" type="pres">
      <dgm:prSet presAssocID="{60B1C1B6-E6BA-4668-8FC1-BB4291BE53B3}" presName="node" presStyleLbl="revTx" presStyleIdx="5" presStyleCnt="10">
        <dgm:presLayoutVars>
          <dgm:bulletEnabled val="1"/>
        </dgm:presLayoutVars>
      </dgm:prSet>
      <dgm:spPr/>
    </dgm:pt>
    <dgm:pt modelId="{9E7B94BA-DD02-4B71-A049-94839DE661E8}" type="pres">
      <dgm:prSet presAssocID="{8B2437F8-0B9E-4086-BFB6-167D90982DCA}" presName="sibTrans" presStyleLbl="node1" presStyleIdx="5" presStyleCnt="10"/>
      <dgm:spPr/>
    </dgm:pt>
    <dgm:pt modelId="{6B9F2273-C479-48CB-91E2-EA047C2E096F}" type="pres">
      <dgm:prSet presAssocID="{E36C5268-E242-46CA-A75A-1F97FC718E17}" presName="dummy" presStyleCnt="0"/>
      <dgm:spPr/>
    </dgm:pt>
    <dgm:pt modelId="{923107B0-B120-4CE7-9FA5-0E7BC5F4C446}" type="pres">
      <dgm:prSet presAssocID="{E36C5268-E242-46CA-A75A-1F97FC718E17}" presName="node" presStyleLbl="revTx" presStyleIdx="6" presStyleCnt="10">
        <dgm:presLayoutVars>
          <dgm:bulletEnabled val="1"/>
        </dgm:presLayoutVars>
      </dgm:prSet>
      <dgm:spPr/>
    </dgm:pt>
    <dgm:pt modelId="{B1F4A537-E49F-4723-8AC7-752F4DDD7B28}" type="pres">
      <dgm:prSet presAssocID="{36438423-A7B6-4D57-BD05-E3CCA78C81B3}" presName="sibTrans" presStyleLbl="node1" presStyleIdx="6" presStyleCnt="10"/>
      <dgm:spPr/>
    </dgm:pt>
    <dgm:pt modelId="{DC177A9D-463A-44FB-8E4B-1BD379B17840}" type="pres">
      <dgm:prSet presAssocID="{52223DDB-430D-4C69-B357-F969FD96000B}" presName="dummy" presStyleCnt="0"/>
      <dgm:spPr/>
    </dgm:pt>
    <dgm:pt modelId="{3DE65D08-325B-43CE-8FF2-42F4F9209151}" type="pres">
      <dgm:prSet presAssocID="{52223DDB-430D-4C69-B357-F969FD96000B}" presName="node" presStyleLbl="revTx" presStyleIdx="7" presStyleCnt="10">
        <dgm:presLayoutVars>
          <dgm:bulletEnabled val="1"/>
        </dgm:presLayoutVars>
      </dgm:prSet>
      <dgm:spPr/>
    </dgm:pt>
    <dgm:pt modelId="{3B6A1F31-47EC-4A53-8C0E-4DF457BC9CEF}" type="pres">
      <dgm:prSet presAssocID="{505C8EC8-4061-4626-AE68-E1E6AB3C5D9E}" presName="sibTrans" presStyleLbl="node1" presStyleIdx="7" presStyleCnt="10"/>
      <dgm:spPr/>
    </dgm:pt>
    <dgm:pt modelId="{AC885720-EF67-468A-BB31-3222DBECB319}" type="pres">
      <dgm:prSet presAssocID="{C5DBC6C9-2947-4CD3-A195-42E335DFF2E2}" presName="dummy" presStyleCnt="0"/>
      <dgm:spPr/>
    </dgm:pt>
    <dgm:pt modelId="{DC7DC741-DED0-42FC-8E41-EE50C4F57216}" type="pres">
      <dgm:prSet presAssocID="{C5DBC6C9-2947-4CD3-A195-42E335DFF2E2}" presName="node" presStyleLbl="revTx" presStyleIdx="8" presStyleCnt="10">
        <dgm:presLayoutVars>
          <dgm:bulletEnabled val="1"/>
        </dgm:presLayoutVars>
      </dgm:prSet>
      <dgm:spPr/>
    </dgm:pt>
    <dgm:pt modelId="{8B0F1105-2BF8-4B36-B398-9F0905D36C8F}" type="pres">
      <dgm:prSet presAssocID="{16BB4EE7-8411-4AAF-8640-36289B6AFAC7}" presName="sibTrans" presStyleLbl="node1" presStyleIdx="8" presStyleCnt="10"/>
      <dgm:spPr/>
    </dgm:pt>
    <dgm:pt modelId="{D120FF3E-E518-4F4C-B261-EE4BFD1F6276}" type="pres">
      <dgm:prSet presAssocID="{010586CB-DDBA-4263-83DA-2B21E10F6AA0}" presName="dummy" presStyleCnt="0"/>
      <dgm:spPr/>
    </dgm:pt>
    <dgm:pt modelId="{3729C6F5-B642-4A7B-A278-EECBB28308E5}" type="pres">
      <dgm:prSet presAssocID="{010586CB-DDBA-4263-83DA-2B21E10F6AA0}" presName="node" presStyleLbl="revTx" presStyleIdx="9" presStyleCnt="10">
        <dgm:presLayoutVars>
          <dgm:bulletEnabled val="1"/>
        </dgm:presLayoutVars>
      </dgm:prSet>
      <dgm:spPr/>
    </dgm:pt>
    <dgm:pt modelId="{33666743-5818-40A9-AE77-E4AB12287108}" type="pres">
      <dgm:prSet presAssocID="{A5AF4AA1-0627-4075-8C75-E1E9BE0BA93D}" presName="sibTrans" presStyleLbl="node1" presStyleIdx="9" presStyleCnt="10"/>
      <dgm:spPr/>
    </dgm:pt>
  </dgm:ptLst>
  <dgm:cxnLst>
    <dgm:cxn modelId="{9E29F309-4FE8-4DEF-947B-538FA3946706}" type="presOf" srcId="{505C8EC8-4061-4626-AE68-E1E6AB3C5D9E}" destId="{3B6A1F31-47EC-4A53-8C0E-4DF457BC9CEF}" srcOrd="0" destOrd="0" presId="urn:microsoft.com/office/officeart/2005/8/layout/cycle1"/>
    <dgm:cxn modelId="{FAB48319-6117-41DA-AB4C-762CE877BD60}" type="presOf" srcId="{52223DDB-430D-4C69-B357-F969FD96000B}" destId="{3DE65D08-325B-43CE-8FF2-42F4F9209151}" srcOrd="0" destOrd="0" presId="urn:microsoft.com/office/officeart/2005/8/layout/cycle1"/>
    <dgm:cxn modelId="{13A6891C-5C13-40A5-93EE-61F828407256}" type="presOf" srcId="{36438423-A7B6-4D57-BD05-E3CCA78C81B3}" destId="{B1F4A537-E49F-4723-8AC7-752F4DDD7B28}" srcOrd="0" destOrd="0" presId="urn:microsoft.com/office/officeart/2005/8/layout/cycle1"/>
    <dgm:cxn modelId="{5D5B2324-144C-40AD-9FDC-921ADFBE734B}" type="presOf" srcId="{16BB4EE7-8411-4AAF-8640-36289B6AFAC7}" destId="{8B0F1105-2BF8-4B36-B398-9F0905D36C8F}" srcOrd="0" destOrd="0" presId="urn:microsoft.com/office/officeart/2005/8/layout/cycle1"/>
    <dgm:cxn modelId="{62D9F724-7EC1-4EA3-8642-01020F636608}" type="presOf" srcId="{A5AF4AA1-0627-4075-8C75-E1E9BE0BA93D}" destId="{33666743-5818-40A9-AE77-E4AB12287108}" srcOrd="0" destOrd="0" presId="urn:microsoft.com/office/officeart/2005/8/layout/cycle1"/>
    <dgm:cxn modelId="{93C9F027-46AC-42D6-9A92-32F5CE99EF43}" type="presOf" srcId="{9C7DF537-3C04-4306-B462-31565D33A3F0}" destId="{073CBB35-A91D-4642-B144-5A3771FA8556}" srcOrd="0" destOrd="0" presId="urn:microsoft.com/office/officeart/2005/8/layout/cycle1"/>
    <dgm:cxn modelId="{1B60DB2D-6C1D-48D7-AC31-6476E88378F9}" type="presOf" srcId="{60B1C1B6-E6BA-4668-8FC1-BB4291BE53B3}" destId="{9E840B3B-D41A-4E12-814D-DDA8F0CF1971}" srcOrd="0" destOrd="0" presId="urn:microsoft.com/office/officeart/2005/8/layout/cycle1"/>
    <dgm:cxn modelId="{7DC25E31-7604-40F5-8162-271B686CA3E9}" type="presOf" srcId="{07D1B91B-5EB5-40F3-9AC3-969637A3E2C3}" destId="{A252502B-2D87-47EA-95C5-4509C71D38C4}" srcOrd="0" destOrd="0" presId="urn:microsoft.com/office/officeart/2005/8/layout/cycle1"/>
    <dgm:cxn modelId="{36CA153B-DC18-46D2-A17E-CE1394B2EF1D}" type="presOf" srcId="{010586CB-DDBA-4263-83DA-2B21E10F6AA0}" destId="{3729C6F5-B642-4A7B-A278-EECBB28308E5}" srcOrd="0" destOrd="0" presId="urn:microsoft.com/office/officeart/2005/8/layout/cycle1"/>
    <dgm:cxn modelId="{E818FA45-F8FA-4164-BD22-1454B8F8FBCE}" srcId="{9C7DF537-3C04-4306-B462-31565D33A3F0}" destId="{07D1B91B-5EB5-40F3-9AC3-969637A3E2C3}" srcOrd="3" destOrd="0" parTransId="{A4BE6002-D020-44D9-8515-55491F7A5AD8}" sibTransId="{8EBD911D-E27A-4C84-8BDD-ECA3F03F1CE8}"/>
    <dgm:cxn modelId="{2D98B846-204D-458F-B6E9-F05C96E08CF6}" srcId="{9C7DF537-3C04-4306-B462-31565D33A3F0}" destId="{EB686C4C-F195-42CC-9147-BAE89E66F453}" srcOrd="2" destOrd="0" parTransId="{9C578982-BBD2-4E9F-B972-89BDF465CAA2}" sibTransId="{92E0F8BC-F8A6-4017-A406-48E7FA8D4341}"/>
    <dgm:cxn modelId="{86631A68-3A51-4EC3-A74D-84996255090F}" srcId="{9C7DF537-3C04-4306-B462-31565D33A3F0}" destId="{60B1C1B6-E6BA-4668-8FC1-BB4291BE53B3}" srcOrd="5" destOrd="0" parTransId="{E89F227E-AE56-487D-8658-414886CAE4AA}" sibTransId="{8B2437F8-0B9E-4086-BFB6-167D90982DCA}"/>
    <dgm:cxn modelId="{C52CEC7A-718F-4560-BA06-EF1A2B03A105}" type="presOf" srcId="{EB686C4C-F195-42CC-9147-BAE89E66F453}" destId="{ADE64092-B58F-4387-83BE-D30F9ED60553}" srcOrd="0" destOrd="0" presId="urn:microsoft.com/office/officeart/2005/8/layout/cycle1"/>
    <dgm:cxn modelId="{EDA82B7D-86D5-4EA2-A7C7-85C0C0908467}" type="presOf" srcId="{92E0F8BC-F8A6-4017-A406-48E7FA8D4341}" destId="{E4432171-CAB4-4A68-B86B-892C63BA1939}" srcOrd="0" destOrd="0" presId="urn:microsoft.com/office/officeart/2005/8/layout/cycle1"/>
    <dgm:cxn modelId="{6CED2C8F-B549-43BB-861A-113AB331AE2A}" srcId="{9C7DF537-3C04-4306-B462-31565D33A3F0}" destId="{010586CB-DDBA-4263-83DA-2B21E10F6AA0}" srcOrd="9" destOrd="0" parTransId="{49701F8E-BBA6-4499-8492-A88BD0432281}" sibTransId="{A5AF4AA1-0627-4075-8C75-E1E9BE0BA93D}"/>
    <dgm:cxn modelId="{1458C28F-593E-4DA7-9A08-B80AEC9D8C55}" type="presOf" srcId="{05A02F62-50CA-468E-9A8A-98B21E3C4C1E}" destId="{05D64B48-FBEE-4129-8699-8DF859A5AEF7}" srcOrd="0" destOrd="0" presId="urn:microsoft.com/office/officeart/2005/8/layout/cycle1"/>
    <dgm:cxn modelId="{B93E5CA8-6006-437B-BDFA-228E85EB26BD}" type="presOf" srcId="{17149786-7B40-4C05-9534-5440256C9234}" destId="{995773F6-378A-4E94-8671-3C381A049E48}" srcOrd="0" destOrd="0" presId="urn:microsoft.com/office/officeart/2005/8/layout/cycle1"/>
    <dgm:cxn modelId="{71B757A8-C02C-4E55-87EB-04C584FA8292}" srcId="{9C7DF537-3C04-4306-B462-31565D33A3F0}" destId="{05A02F62-50CA-468E-9A8A-98B21E3C4C1E}" srcOrd="4" destOrd="0" parTransId="{EAC36E00-4785-4CDF-89B7-53F4403EA1A8}" sibTransId="{EAB683AA-11D4-4792-846C-F0508308FD30}"/>
    <dgm:cxn modelId="{AF1DE1B1-3D6A-4118-BEF4-DFB5F114ECF6}" srcId="{9C7DF537-3C04-4306-B462-31565D33A3F0}" destId="{765EEA0F-8836-42C0-8A12-33A53BBB323A}" srcOrd="0" destOrd="0" parTransId="{0F264555-3352-4301-BA1E-9AB6E39D46AE}" sibTransId="{B811DD91-A6A6-4E3C-8331-3C2C9DF9CDE2}"/>
    <dgm:cxn modelId="{E32D6CB2-1F8D-495F-8A71-5131B12162EF}" type="presOf" srcId="{A0022A56-39A7-4A25-B6B9-AFE10672D114}" destId="{7DED3432-179A-467A-ADE4-08D8E7CFCB49}" srcOrd="0" destOrd="0" presId="urn:microsoft.com/office/officeart/2005/8/layout/cycle1"/>
    <dgm:cxn modelId="{A9A411B6-B899-4639-A7FA-C7E744EE79F7}" srcId="{9C7DF537-3C04-4306-B462-31565D33A3F0}" destId="{E36C5268-E242-46CA-A75A-1F97FC718E17}" srcOrd="6" destOrd="0" parTransId="{66959BCA-56D7-4300-BD9F-98210C0BFD6B}" sibTransId="{36438423-A7B6-4D57-BD05-E3CCA78C81B3}"/>
    <dgm:cxn modelId="{97BE9FC8-808E-4422-8B16-C9766D1D4BBF}" type="presOf" srcId="{8B2437F8-0B9E-4086-BFB6-167D90982DCA}" destId="{9E7B94BA-DD02-4B71-A049-94839DE661E8}" srcOrd="0" destOrd="0" presId="urn:microsoft.com/office/officeart/2005/8/layout/cycle1"/>
    <dgm:cxn modelId="{8EACE7C8-B51B-4D26-BC1B-B3631CB213B8}" type="presOf" srcId="{E36C5268-E242-46CA-A75A-1F97FC718E17}" destId="{923107B0-B120-4CE7-9FA5-0E7BC5F4C446}" srcOrd="0" destOrd="0" presId="urn:microsoft.com/office/officeart/2005/8/layout/cycle1"/>
    <dgm:cxn modelId="{8AD252D4-11DA-4F2B-9C25-A89EDE6B9065}" srcId="{9C7DF537-3C04-4306-B462-31565D33A3F0}" destId="{C5DBC6C9-2947-4CD3-A195-42E335DFF2E2}" srcOrd="8" destOrd="0" parTransId="{79AA39B3-8625-4F53-8D8A-19990EFDC42A}" sibTransId="{16BB4EE7-8411-4AAF-8640-36289B6AFAC7}"/>
    <dgm:cxn modelId="{136A15D7-37CC-42FD-8DF3-1C51731CD9C6}" type="presOf" srcId="{C5DBC6C9-2947-4CD3-A195-42E335DFF2E2}" destId="{DC7DC741-DED0-42FC-8E41-EE50C4F57216}" srcOrd="0" destOrd="0" presId="urn:microsoft.com/office/officeart/2005/8/layout/cycle1"/>
    <dgm:cxn modelId="{666F32D8-EDF5-4BAE-AD91-9DB604DC3AD9}" type="presOf" srcId="{765EEA0F-8836-42C0-8A12-33A53BBB323A}" destId="{2EE4FAB4-1EE3-4F84-BCC9-4FF2529B2642}" srcOrd="0" destOrd="0" presId="urn:microsoft.com/office/officeart/2005/8/layout/cycle1"/>
    <dgm:cxn modelId="{BE02E8DA-5053-4B69-A935-2C2051071A4B}" type="presOf" srcId="{8EBD911D-E27A-4C84-8BDD-ECA3F03F1CE8}" destId="{028C8D42-FED8-486C-A470-FEE6ACB960BB}" srcOrd="0" destOrd="0" presId="urn:microsoft.com/office/officeart/2005/8/layout/cycle1"/>
    <dgm:cxn modelId="{391DBFDE-5065-4AC5-B505-F5E082F70235}" srcId="{9C7DF537-3C04-4306-B462-31565D33A3F0}" destId="{52223DDB-430D-4C69-B357-F969FD96000B}" srcOrd="7" destOrd="0" parTransId="{EAE99581-D935-4E1C-82BC-7AC35E743702}" sibTransId="{505C8EC8-4061-4626-AE68-E1E6AB3C5D9E}"/>
    <dgm:cxn modelId="{827461E7-E200-42BB-962D-1E956753CBB8}" type="presOf" srcId="{EAB683AA-11D4-4792-846C-F0508308FD30}" destId="{19AABD58-F744-422C-AAF5-76D73925CEC8}" srcOrd="0" destOrd="0" presId="urn:microsoft.com/office/officeart/2005/8/layout/cycle1"/>
    <dgm:cxn modelId="{FF2C76E7-4325-4999-97AD-B1CCCF73354A}" type="presOf" srcId="{B811DD91-A6A6-4E3C-8331-3C2C9DF9CDE2}" destId="{8D960FB3-DDC7-4071-B55A-19D78AFC1EEB}" srcOrd="0" destOrd="0" presId="urn:microsoft.com/office/officeart/2005/8/layout/cycle1"/>
    <dgm:cxn modelId="{EDB9EBF3-742D-430D-9099-18CDFE3FE1CA}" srcId="{9C7DF537-3C04-4306-B462-31565D33A3F0}" destId="{17149786-7B40-4C05-9534-5440256C9234}" srcOrd="1" destOrd="0" parTransId="{27BD980F-813B-480F-8669-CA89C1427B29}" sibTransId="{A0022A56-39A7-4A25-B6B9-AFE10672D114}"/>
    <dgm:cxn modelId="{08CBC3BF-4580-48F7-A92C-A022C68D50D2}" type="presParOf" srcId="{073CBB35-A91D-4642-B144-5A3771FA8556}" destId="{025B6693-F1A1-41A2-B582-2029281A387D}" srcOrd="0" destOrd="0" presId="urn:microsoft.com/office/officeart/2005/8/layout/cycle1"/>
    <dgm:cxn modelId="{0361FA75-8D60-470D-A979-8A2B62E83B23}" type="presParOf" srcId="{073CBB35-A91D-4642-B144-5A3771FA8556}" destId="{2EE4FAB4-1EE3-4F84-BCC9-4FF2529B2642}" srcOrd="1" destOrd="0" presId="urn:microsoft.com/office/officeart/2005/8/layout/cycle1"/>
    <dgm:cxn modelId="{C870FF66-3C68-4007-91D9-C55FAE426DBE}" type="presParOf" srcId="{073CBB35-A91D-4642-B144-5A3771FA8556}" destId="{8D960FB3-DDC7-4071-B55A-19D78AFC1EEB}" srcOrd="2" destOrd="0" presId="urn:microsoft.com/office/officeart/2005/8/layout/cycle1"/>
    <dgm:cxn modelId="{76EFF4ED-BA3A-4B6C-BA5E-196882C23C04}" type="presParOf" srcId="{073CBB35-A91D-4642-B144-5A3771FA8556}" destId="{75C95F91-D4C2-495A-A459-9DAA3ADBE954}" srcOrd="3" destOrd="0" presId="urn:microsoft.com/office/officeart/2005/8/layout/cycle1"/>
    <dgm:cxn modelId="{69685826-04B2-4E3E-AFA8-40C2676E3741}" type="presParOf" srcId="{073CBB35-A91D-4642-B144-5A3771FA8556}" destId="{995773F6-378A-4E94-8671-3C381A049E48}" srcOrd="4" destOrd="0" presId="urn:microsoft.com/office/officeart/2005/8/layout/cycle1"/>
    <dgm:cxn modelId="{E43AD23C-6356-4E4A-854C-FA3CB03DF25A}" type="presParOf" srcId="{073CBB35-A91D-4642-B144-5A3771FA8556}" destId="{7DED3432-179A-467A-ADE4-08D8E7CFCB49}" srcOrd="5" destOrd="0" presId="urn:microsoft.com/office/officeart/2005/8/layout/cycle1"/>
    <dgm:cxn modelId="{94AFFC43-FD43-4024-B3AF-8FE76B270F6B}" type="presParOf" srcId="{073CBB35-A91D-4642-B144-5A3771FA8556}" destId="{190D5A11-9061-48B6-B308-768ECA94B252}" srcOrd="6" destOrd="0" presId="urn:microsoft.com/office/officeart/2005/8/layout/cycle1"/>
    <dgm:cxn modelId="{4795CE7C-9333-4D32-8089-792919D28B97}" type="presParOf" srcId="{073CBB35-A91D-4642-B144-5A3771FA8556}" destId="{ADE64092-B58F-4387-83BE-D30F9ED60553}" srcOrd="7" destOrd="0" presId="urn:microsoft.com/office/officeart/2005/8/layout/cycle1"/>
    <dgm:cxn modelId="{63683D71-F6BA-4765-90EC-52BD7EF5AEA0}" type="presParOf" srcId="{073CBB35-A91D-4642-B144-5A3771FA8556}" destId="{E4432171-CAB4-4A68-B86B-892C63BA1939}" srcOrd="8" destOrd="0" presId="urn:microsoft.com/office/officeart/2005/8/layout/cycle1"/>
    <dgm:cxn modelId="{B0B6EFE4-0759-40A4-BD98-236AA41A0AF3}" type="presParOf" srcId="{073CBB35-A91D-4642-B144-5A3771FA8556}" destId="{5EEDA15F-9049-4218-B4F2-47F9C9B81C26}" srcOrd="9" destOrd="0" presId="urn:microsoft.com/office/officeart/2005/8/layout/cycle1"/>
    <dgm:cxn modelId="{2904A406-E6D8-4AE8-873D-0938762D3594}" type="presParOf" srcId="{073CBB35-A91D-4642-B144-5A3771FA8556}" destId="{A252502B-2D87-47EA-95C5-4509C71D38C4}" srcOrd="10" destOrd="0" presId="urn:microsoft.com/office/officeart/2005/8/layout/cycle1"/>
    <dgm:cxn modelId="{8F1210C0-21C1-45AD-9491-A6D3A71685C1}" type="presParOf" srcId="{073CBB35-A91D-4642-B144-5A3771FA8556}" destId="{028C8D42-FED8-486C-A470-FEE6ACB960BB}" srcOrd="11" destOrd="0" presId="urn:microsoft.com/office/officeart/2005/8/layout/cycle1"/>
    <dgm:cxn modelId="{85313097-A5C4-4B74-8D21-A1281874E3C2}" type="presParOf" srcId="{073CBB35-A91D-4642-B144-5A3771FA8556}" destId="{FE4F48C9-1661-4F3C-96B0-A0D93CDA099A}" srcOrd="12" destOrd="0" presId="urn:microsoft.com/office/officeart/2005/8/layout/cycle1"/>
    <dgm:cxn modelId="{685D1F1F-5A7E-48A3-9DA1-163FAD5D3476}" type="presParOf" srcId="{073CBB35-A91D-4642-B144-5A3771FA8556}" destId="{05D64B48-FBEE-4129-8699-8DF859A5AEF7}" srcOrd="13" destOrd="0" presId="urn:microsoft.com/office/officeart/2005/8/layout/cycle1"/>
    <dgm:cxn modelId="{5A330120-4AB2-4CAC-9B36-FDD3F6BD18A3}" type="presParOf" srcId="{073CBB35-A91D-4642-B144-5A3771FA8556}" destId="{19AABD58-F744-422C-AAF5-76D73925CEC8}" srcOrd="14" destOrd="0" presId="urn:microsoft.com/office/officeart/2005/8/layout/cycle1"/>
    <dgm:cxn modelId="{ABA7B25B-16CB-4035-9E79-32248732F8A1}" type="presParOf" srcId="{073CBB35-A91D-4642-B144-5A3771FA8556}" destId="{3B07EA47-87E5-456A-8FA7-ED7F88C489BF}" srcOrd="15" destOrd="0" presId="urn:microsoft.com/office/officeart/2005/8/layout/cycle1"/>
    <dgm:cxn modelId="{80EA6631-2914-433E-B4B4-3B97FC10AFAF}" type="presParOf" srcId="{073CBB35-A91D-4642-B144-5A3771FA8556}" destId="{9E840B3B-D41A-4E12-814D-DDA8F0CF1971}" srcOrd="16" destOrd="0" presId="urn:microsoft.com/office/officeart/2005/8/layout/cycle1"/>
    <dgm:cxn modelId="{DCE466E3-6DB7-4D2E-BA31-570E2C069FF8}" type="presParOf" srcId="{073CBB35-A91D-4642-B144-5A3771FA8556}" destId="{9E7B94BA-DD02-4B71-A049-94839DE661E8}" srcOrd="17" destOrd="0" presId="urn:microsoft.com/office/officeart/2005/8/layout/cycle1"/>
    <dgm:cxn modelId="{95D788DB-63E4-47BD-ACD9-6E6EFBBD7758}" type="presParOf" srcId="{073CBB35-A91D-4642-B144-5A3771FA8556}" destId="{6B9F2273-C479-48CB-91E2-EA047C2E096F}" srcOrd="18" destOrd="0" presId="urn:microsoft.com/office/officeart/2005/8/layout/cycle1"/>
    <dgm:cxn modelId="{FB7D255E-F3C5-4980-BD7A-05FEB5391297}" type="presParOf" srcId="{073CBB35-A91D-4642-B144-5A3771FA8556}" destId="{923107B0-B120-4CE7-9FA5-0E7BC5F4C446}" srcOrd="19" destOrd="0" presId="urn:microsoft.com/office/officeart/2005/8/layout/cycle1"/>
    <dgm:cxn modelId="{389BE48B-15F5-451E-AFB0-B6D37EF032D6}" type="presParOf" srcId="{073CBB35-A91D-4642-B144-5A3771FA8556}" destId="{B1F4A537-E49F-4723-8AC7-752F4DDD7B28}" srcOrd="20" destOrd="0" presId="urn:microsoft.com/office/officeart/2005/8/layout/cycle1"/>
    <dgm:cxn modelId="{7B683D52-6D3A-490D-B889-2340608940C6}" type="presParOf" srcId="{073CBB35-A91D-4642-B144-5A3771FA8556}" destId="{DC177A9D-463A-44FB-8E4B-1BD379B17840}" srcOrd="21" destOrd="0" presId="urn:microsoft.com/office/officeart/2005/8/layout/cycle1"/>
    <dgm:cxn modelId="{286074F4-65B3-443B-B393-50C854F5B4E8}" type="presParOf" srcId="{073CBB35-A91D-4642-B144-5A3771FA8556}" destId="{3DE65D08-325B-43CE-8FF2-42F4F9209151}" srcOrd="22" destOrd="0" presId="urn:microsoft.com/office/officeart/2005/8/layout/cycle1"/>
    <dgm:cxn modelId="{1996FA0B-3D58-44ED-9635-D3D555404557}" type="presParOf" srcId="{073CBB35-A91D-4642-B144-5A3771FA8556}" destId="{3B6A1F31-47EC-4A53-8C0E-4DF457BC9CEF}" srcOrd="23" destOrd="0" presId="urn:microsoft.com/office/officeart/2005/8/layout/cycle1"/>
    <dgm:cxn modelId="{F185A4F8-FDF1-4FFC-9FA3-36CCA39D378D}" type="presParOf" srcId="{073CBB35-A91D-4642-B144-5A3771FA8556}" destId="{AC885720-EF67-468A-BB31-3222DBECB319}" srcOrd="24" destOrd="0" presId="urn:microsoft.com/office/officeart/2005/8/layout/cycle1"/>
    <dgm:cxn modelId="{FB418C24-1777-4F79-97EF-FD7D6B5D267E}" type="presParOf" srcId="{073CBB35-A91D-4642-B144-5A3771FA8556}" destId="{DC7DC741-DED0-42FC-8E41-EE50C4F57216}" srcOrd="25" destOrd="0" presId="urn:microsoft.com/office/officeart/2005/8/layout/cycle1"/>
    <dgm:cxn modelId="{2A4D06CC-4653-4598-AB04-222C4F36D6EC}" type="presParOf" srcId="{073CBB35-A91D-4642-B144-5A3771FA8556}" destId="{8B0F1105-2BF8-4B36-B398-9F0905D36C8F}" srcOrd="26" destOrd="0" presId="urn:microsoft.com/office/officeart/2005/8/layout/cycle1"/>
    <dgm:cxn modelId="{4E243666-6D6D-45D1-9AA8-2D508214C1F2}" type="presParOf" srcId="{073CBB35-A91D-4642-B144-5A3771FA8556}" destId="{D120FF3E-E518-4F4C-B261-EE4BFD1F6276}" srcOrd="27" destOrd="0" presId="urn:microsoft.com/office/officeart/2005/8/layout/cycle1"/>
    <dgm:cxn modelId="{EAF1D631-FB2E-400E-975D-041FD3668A02}" type="presParOf" srcId="{073CBB35-A91D-4642-B144-5A3771FA8556}" destId="{3729C6F5-B642-4A7B-A278-EECBB28308E5}" srcOrd="28" destOrd="0" presId="urn:microsoft.com/office/officeart/2005/8/layout/cycle1"/>
    <dgm:cxn modelId="{8F0CABE9-2152-463E-9A13-383D2B46552B}" type="presParOf" srcId="{073CBB35-A91D-4642-B144-5A3771FA8556}" destId="{33666743-5818-40A9-AE77-E4AB12287108}" srcOrd="29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7592CF-26F8-4026-8488-9055163DB56A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DA404B-F938-41F1-B82B-252C555D339F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50+40</a:t>
          </a:r>
          <a:endParaRPr lang="ru-RU" dirty="0"/>
        </a:p>
      </dgm:t>
    </dgm:pt>
    <dgm:pt modelId="{B22D83CF-9C74-416F-829E-BD100E8EC30B}" type="parTrans" cxnId="{0DF63F09-8F44-4F4F-8DEC-BC1988934F72}">
      <dgm:prSet/>
      <dgm:spPr/>
      <dgm:t>
        <a:bodyPr/>
        <a:lstStyle/>
        <a:p>
          <a:endParaRPr lang="ru-RU"/>
        </a:p>
      </dgm:t>
    </dgm:pt>
    <dgm:pt modelId="{7CAB0959-6CE9-4316-B81C-97205847B9E7}" type="sibTrans" cxnId="{0DF63F09-8F44-4F4F-8DEC-BC1988934F72}">
      <dgm:prSet/>
      <dgm:spPr/>
      <dgm:t>
        <a:bodyPr/>
        <a:lstStyle/>
        <a:p>
          <a:endParaRPr lang="ru-RU"/>
        </a:p>
      </dgm:t>
    </dgm:pt>
    <dgm:pt modelId="{D7A443A5-A6A6-4814-A9A4-DA2C164C557E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90-60</a:t>
          </a:r>
          <a:endParaRPr lang="ru-RU" dirty="0"/>
        </a:p>
      </dgm:t>
    </dgm:pt>
    <dgm:pt modelId="{7AFCB509-CA63-45ED-ADFF-C60D111871B5}" type="parTrans" cxnId="{C545605F-3D3D-4D14-A2DE-012A63D75CB3}">
      <dgm:prSet/>
      <dgm:spPr/>
      <dgm:t>
        <a:bodyPr/>
        <a:lstStyle/>
        <a:p>
          <a:endParaRPr lang="ru-RU"/>
        </a:p>
      </dgm:t>
    </dgm:pt>
    <dgm:pt modelId="{86FCBB8B-3ED9-4A54-A312-92AC4AC50240}" type="sibTrans" cxnId="{C545605F-3D3D-4D14-A2DE-012A63D75CB3}">
      <dgm:prSet/>
      <dgm:spPr/>
      <dgm:t>
        <a:bodyPr/>
        <a:lstStyle/>
        <a:p>
          <a:endParaRPr lang="ru-RU"/>
        </a:p>
      </dgm:t>
    </dgm:pt>
    <dgm:pt modelId="{F0307F54-0467-4A28-9FB4-3E71841FAF1B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40+40</a:t>
          </a:r>
          <a:endParaRPr lang="ru-RU" dirty="0"/>
        </a:p>
      </dgm:t>
    </dgm:pt>
    <dgm:pt modelId="{59692131-1FF3-41C4-98A8-9D46D834C32C}" type="parTrans" cxnId="{E6BA4792-D38E-482C-8A9B-BEA5F3F7C88A}">
      <dgm:prSet/>
      <dgm:spPr/>
      <dgm:t>
        <a:bodyPr/>
        <a:lstStyle/>
        <a:p>
          <a:endParaRPr lang="ru-RU"/>
        </a:p>
      </dgm:t>
    </dgm:pt>
    <dgm:pt modelId="{E4B792C7-89CB-42CD-B75E-1AE612248870}" type="sibTrans" cxnId="{E6BA4792-D38E-482C-8A9B-BEA5F3F7C88A}">
      <dgm:prSet/>
      <dgm:spPr/>
      <dgm:t>
        <a:bodyPr/>
        <a:lstStyle/>
        <a:p>
          <a:endParaRPr lang="ru-RU"/>
        </a:p>
      </dgm:t>
    </dgm:pt>
    <dgm:pt modelId="{28F68C1B-95EB-4A90-AEA9-89BE23BD6E4A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100-80</a:t>
          </a:r>
          <a:endParaRPr lang="ru-RU" dirty="0"/>
        </a:p>
      </dgm:t>
    </dgm:pt>
    <dgm:pt modelId="{FA1BFA1C-B073-4A3C-BF48-E71C24067CF6}" type="parTrans" cxnId="{E5F0B778-C735-4D95-91BD-58AF9C9E203A}">
      <dgm:prSet/>
      <dgm:spPr/>
      <dgm:t>
        <a:bodyPr/>
        <a:lstStyle/>
        <a:p>
          <a:endParaRPr lang="ru-RU"/>
        </a:p>
      </dgm:t>
    </dgm:pt>
    <dgm:pt modelId="{F9BC6C7C-E033-4901-BB04-5CC6DD1EFCF5}" type="sibTrans" cxnId="{E5F0B778-C735-4D95-91BD-58AF9C9E203A}">
      <dgm:prSet/>
      <dgm:spPr/>
      <dgm:t>
        <a:bodyPr/>
        <a:lstStyle/>
        <a:p>
          <a:endParaRPr lang="ru-RU"/>
        </a:p>
      </dgm:t>
    </dgm:pt>
    <dgm:pt modelId="{1C5BA0AD-F939-4388-AF15-B413FEEA5FDC}">
      <dgm:prSet phldrT="[Текст]" phldr="0"/>
      <dgm:spPr/>
      <dgm:t>
        <a:bodyPr/>
        <a:lstStyle/>
        <a:p>
          <a:r>
            <a:rPr lang="ru-RU" dirty="0">
              <a:latin typeface="Corbel" panose="020B0503020204020204"/>
            </a:rPr>
            <a:t>70+30</a:t>
          </a:r>
          <a:endParaRPr lang="ru-RU" dirty="0"/>
        </a:p>
      </dgm:t>
    </dgm:pt>
    <dgm:pt modelId="{C2F8FFC7-5834-4D26-AF3F-C117A233ACAA}" type="parTrans" cxnId="{E8E31534-05E4-4A96-A9A7-E54B9ECEA192}">
      <dgm:prSet/>
      <dgm:spPr/>
      <dgm:t>
        <a:bodyPr/>
        <a:lstStyle/>
        <a:p>
          <a:endParaRPr lang="ru-RU"/>
        </a:p>
      </dgm:t>
    </dgm:pt>
    <dgm:pt modelId="{AB4CD69B-3CF6-41FC-91D0-D8B342B35E32}" type="sibTrans" cxnId="{E8E31534-05E4-4A96-A9A7-E54B9ECEA192}">
      <dgm:prSet/>
      <dgm:spPr/>
      <dgm:t>
        <a:bodyPr/>
        <a:lstStyle/>
        <a:p>
          <a:endParaRPr lang="ru-RU"/>
        </a:p>
      </dgm:t>
    </dgm:pt>
    <dgm:pt modelId="{FBEBABC6-674D-45B5-A32F-A346EB59BAF4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10+30</a:t>
          </a:r>
        </a:p>
      </dgm:t>
    </dgm:pt>
    <dgm:pt modelId="{43C588AE-C266-4BFD-A092-4F8BD9149B1C}" type="parTrans" cxnId="{0BD083FF-596D-40C6-BF42-975186BA6851}">
      <dgm:prSet/>
      <dgm:spPr/>
    </dgm:pt>
    <dgm:pt modelId="{4DD7D33F-C930-4ACC-8364-87CB8F935D00}" type="sibTrans" cxnId="{0BD083FF-596D-40C6-BF42-975186BA6851}">
      <dgm:prSet/>
      <dgm:spPr/>
    </dgm:pt>
    <dgm:pt modelId="{67BE90F4-F296-48B0-B069-8FA6507A7FA7}">
      <dgm:prSet phldr="0"/>
      <dgm:spPr/>
      <dgm:t>
        <a:bodyPr/>
        <a:lstStyle/>
        <a:p>
          <a:r>
            <a:rPr lang="ru-RU" dirty="0">
              <a:latin typeface="Corbel" panose="020B0503020204020204"/>
            </a:rPr>
            <a:t>60-40</a:t>
          </a:r>
        </a:p>
      </dgm:t>
    </dgm:pt>
    <dgm:pt modelId="{98E1943C-58DF-4DA1-AE28-180BB356A88C}" type="parTrans" cxnId="{431D60A0-4431-47C2-AD83-343CE623FBE6}">
      <dgm:prSet/>
      <dgm:spPr/>
    </dgm:pt>
    <dgm:pt modelId="{5190D2BC-AACD-4DCA-ABDB-020DA8AE03F1}" type="sibTrans" cxnId="{431D60A0-4431-47C2-AD83-343CE623FBE6}">
      <dgm:prSet/>
      <dgm:spPr/>
    </dgm:pt>
    <dgm:pt modelId="{B1F544D8-4A4D-42AF-9B45-EA746F7D8CDE}" type="pres">
      <dgm:prSet presAssocID="{747592CF-26F8-4026-8488-9055163DB56A}" presName="diagram" presStyleCnt="0">
        <dgm:presLayoutVars>
          <dgm:dir/>
          <dgm:resizeHandles val="exact"/>
        </dgm:presLayoutVars>
      </dgm:prSet>
      <dgm:spPr/>
    </dgm:pt>
    <dgm:pt modelId="{72773D0D-6FD5-48C6-AEFE-5D1E78A579F5}" type="pres">
      <dgm:prSet presAssocID="{CBDA404B-F938-41F1-B82B-252C555D339F}" presName="node" presStyleLbl="node1" presStyleIdx="0" presStyleCnt="7">
        <dgm:presLayoutVars>
          <dgm:bulletEnabled val="1"/>
        </dgm:presLayoutVars>
      </dgm:prSet>
      <dgm:spPr/>
    </dgm:pt>
    <dgm:pt modelId="{9E7ED553-25E6-4245-B105-73F750F08DD8}" type="pres">
      <dgm:prSet presAssocID="{7CAB0959-6CE9-4316-B81C-97205847B9E7}" presName="sibTrans" presStyleCnt="0"/>
      <dgm:spPr/>
    </dgm:pt>
    <dgm:pt modelId="{C8A62C3A-4991-4DEF-8463-B41616AA0199}" type="pres">
      <dgm:prSet presAssocID="{D7A443A5-A6A6-4814-A9A4-DA2C164C557E}" presName="node" presStyleLbl="node1" presStyleIdx="1" presStyleCnt="7">
        <dgm:presLayoutVars>
          <dgm:bulletEnabled val="1"/>
        </dgm:presLayoutVars>
      </dgm:prSet>
      <dgm:spPr/>
    </dgm:pt>
    <dgm:pt modelId="{5663849A-81E3-44EA-A3D1-7A7E453D4B0D}" type="pres">
      <dgm:prSet presAssocID="{86FCBB8B-3ED9-4A54-A312-92AC4AC50240}" presName="sibTrans" presStyleCnt="0"/>
      <dgm:spPr/>
    </dgm:pt>
    <dgm:pt modelId="{BB36DC45-C926-4AD8-BD2A-875671278A22}" type="pres">
      <dgm:prSet presAssocID="{F0307F54-0467-4A28-9FB4-3E71841FAF1B}" presName="node" presStyleLbl="node1" presStyleIdx="2" presStyleCnt="7">
        <dgm:presLayoutVars>
          <dgm:bulletEnabled val="1"/>
        </dgm:presLayoutVars>
      </dgm:prSet>
      <dgm:spPr/>
    </dgm:pt>
    <dgm:pt modelId="{935F9C77-B2B7-4BFC-BD48-05811206BFD4}" type="pres">
      <dgm:prSet presAssocID="{E4B792C7-89CB-42CD-B75E-1AE612248870}" presName="sibTrans" presStyleCnt="0"/>
      <dgm:spPr/>
    </dgm:pt>
    <dgm:pt modelId="{CB7F65F3-C005-40FE-B2A7-A3130D48080C}" type="pres">
      <dgm:prSet presAssocID="{28F68C1B-95EB-4A90-AEA9-89BE23BD6E4A}" presName="node" presStyleLbl="node1" presStyleIdx="3" presStyleCnt="7">
        <dgm:presLayoutVars>
          <dgm:bulletEnabled val="1"/>
        </dgm:presLayoutVars>
      </dgm:prSet>
      <dgm:spPr/>
    </dgm:pt>
    <dgm:pt modelId="{95EF5A4C-290A-4105-B849-1C5C400E9F3C}" type="pres">
      <dgm:prSet presAssocID="{F9BC6C7C-E033-4901-BB04-5CC6DD1EFCF5}" presName="sibTrans" presStyleCnt="0"/>
      <dgm:spPr/>
    </dgm:pt>
    <dgm:pt modelId="{DD276969-1EE5-4170-AA2F-4C1AC99A9764}" type="pres">
      <dgm:prSet presAssocID="{1C5BA0AD-F939-4388-AF15-B413FEEA5FDC}" presName="node" presStyleLbl="node1" presStyleIdx="4" presStyleCnt="7">
        <dgm:presLayoutVars>
          <dgm:bulletEnabled val="1"/>
        </dgm:presLayoutVars>
      </dgm:prSet>
      <dgm:spPr/>
    </dgm:pt>
    <dgm:pt modelId="{EC2A7322-19C5-46B7-BA97-9DDA3A7F2A03}" type="pres">
      <dgm:prSet presAssocID="{AB4CD69B-3CF6-41FC-91D0-D8B342B35E32}" presName="sibTrans" presStyleCnt="0"/>
      <dgm:spPr/>
    </dgm:pt>
    <dgm:pt modelId="{E5007431-496F-4635-9E0A-60FC3F4D2EF6}" type="pres">
      <dgm:prSet presAssocID="{FBEBABC6-674D-45B5-A32F-A346EB59BAF4}" presName="node" presStyleLbl="node1" presStyleIdx="5" presStyleCnt="7">
        <dgm:presLayoutVars>
          <dgm:bulletEnabled val="1"/>
        </dgm:presLayoutVars>
      </dgm:prSet>
      <dgm:spPr/>
    </dgm:pt>
    <dgm:pt modelId="{4F7D6DE6-1323-4796-A5AD-A6AFD56705E2}" type="pres">
      <dgm:prSet presAssocID="{4DD7D33F-C930-4ACC-8364-87CB8F935D00}" presName="sibTrans" presStyleCnt="0"/>
      <dgm:spPr/>
    </dgm:pt>
    <dgm:pt modelId="{6FB29197-20AA-4795-9C55-6660B02D6B1F}" type="pres">
      <dgm:prSet presAssocID="{67BE90F4-F296-48B0-B069-8FA6507A7FA7}" presName="node" presStyleLbl="node1" presStyleIdx="6" presStyleCnt="7">
        <dgm:presLayoutVars>
          <dgm:bulletEnabled val="1"/>
        </dgm:presLayoutVars>
      </dgm:prSet>
      <dgm:spPr/>
    </dgm:pt>
  </dgm:ptLst>
  <dgm:cxnLst>
    <dgm:cxn modelId="{8212F002-009F-46AD-9DC2-89641EA0689A}" type="presOf" srcId="{1C5BA0AD-F939-4388-AF15-B413FEEA5FDC}" destId="{DD276969-1EE5-4170-AA2F-4C1AC99A9764}" srcOrd="0" destOrd="0" presId="urn:microsoft.com/office/officeart/2005/8/layout/default"/>
    <dgm:cxn modelId="{0DF63F09-8F44-4F4F-8DEC-BC1988934F72}" srcId="{747592CF-26F8-4026-8488-9055163DB56A}" destId="{CBDA404B-F938-41F1-B82B-252C555D339F}" srcOrd="0" destOrd="0" parTransId="{B22D83CF-9C74-416F-829E-BD100E8EC30B}" sibTransId="{7CAB0959-6CE9-4316-B81C-97205847B9E7}"/>
    <dgm:cxn modelId="{9E1F4026-7D2B-4150-89FF-3A6063F9EA36}" type="presOf" srcId="{28F68C1B-95EB-4A90-AEA9-89BE23BD6E4A}" destId="{CB7F65F3-C005-40FE-B2A7-A3130D48080C}" srcOrd="0" destOrd="0" presId="urn:microsoft.com/office/officeart/2005/8/layout/default"/>
    <dgm:cxn modelId="{E8E31534-05E4-4A96-A9A7-E54B9ECEA192}" srcId="{747592CF-26F8-4026-8488-9055163DB56A}" destId="{1C5BA0AD-F939-4388-AF15-B413FEEA5FDC}" srcOrd="4" destOrd="0" parTransId="{C2F8FFC7-5834-4D26-AF3F-C117A233ACAA}" sibTransId="{AB4CD69B-3CF6-41FC-91D0-D8B342B35E32}"/>
    <dgm:cxn modelId="{C545605F-3D3D-4D14-A2DE-012A63D75CB3}" srcId="{747592CF-26F8-4026-8488-9055163DB56A}" destId="{D7A443A5-A6A6-4814-A9A4-DA2C164C557E}" srcOrd="1" destOrd="0" parTransId="{7AFCB509-CA63-45ED-ADFF-C60D111871B5}" sibTransId="{86FCBB8B-3ED9-4A54-A312-92AC4AC50240}"/>
    <dgm:cxn modelId="{3BC6C475-3011-43C7-AB94-6669B4FAECA2}" type="presOf" srcId="{FBEBABC6-674D-45B5-A32F-A346EB59BAF4}" destId="{E5007431-496F-4635-9E0A-60FC3F4D2EF6}" srcOrd="0" destOrd="0" presId="urn:microsoft.com/office/officeart/2005/8/layout/default"/>
    <dgm:cxn modelId="{E5F0B778-C735-4D95-91BD-58AF9C9E203A}" srcId="{747592CF-26F8-4026-8488-9055163DB56A}" destId="{28F68C1B-95EB-4A90-AEA9-89BE23BD6E4A}" srcOrd="3" destOrd="0" parTransId="{FA1BFA1C-B073-4A3C-BF48-E71C24067CF6}" sibTransId="{F9BC6C7C-E033-4901-BB04-5CC6DD1EFCF5}"/>
    <dgm:cxn modelId="{7976D88E-A96E-45B2-A62E-DF5BB8983EB3}" type="presOf" srcId="{D7A443A5-A6A6-4814-A9A4-DA2C164C557E}" destId="{C8A62C3A-4991-4DEF-8463-B41616AA0199}" srcOrd="0" destOrd="0" presId="urn:microsoft.com/office/officeart/2005/8/layout/default"/>
    <dgm:cxn modelId="{E6BA4792-D38E-482C-8A9B-BEA5F3F7C88A}" srcId="{747592CF-26F8-4026-8488-9055163DB56A}" destId="{F0307F54-0467-4A28-9FB4-3E71841FAF1B}" srcOrd="2" destOrd="0" parTransId="{59692131-1FF3-41C4-98A8-9D46D834C32C}" sibTransId="{E4B792C7-89CB-42CD-B75E-1AE612248870}"/>
    <dgm:cxn modelId="{431D60A0-4431-47C2-AD83-343CE623FBE6}" srcId="{747592CF-26F8-4026-8488-9055163DB56A}" destId="{67BE90F4-F296-48B0-B069-8FA6507A7FA7}" srcOrd="6" destOrd="0" parTransId="{98E1943C-58DF-4DA1-AE28-180BB356A88C}" sibTransId="{5190D2BC-AACD-4DCA-ABDB-020DA8AE03F1}"/>
    <dgm:cxn modelId="{3EE374A7-C1A6-4990-A74B-FA0AC01400B9}" type="presOf" srcId="{747592CF-26F8-4026-8488-9055163DB56A}" destId="{B1F544D8-4A4D-42AF-9B45-EA746F7D8CDE}" srcOrd="0" destOrd="0" presId="urn:microsoft.com/office/officeart/2005/8/layout/default"/>
    <dgm:cxn modelId="{753BF3C9-65E8-4F4E-A50E-BF885A7B3002}" type="presOf" srcId="{67BE90F4-F296-48B0-B069-8FA6507A7FA7}" destId="{6FB29197-20AA-4795-9C55-6660B02D6B1F}" srcOrd="0" destOrd="0" presId="urn:microsoft.com/office/officeart/2005/8/layout/default"/>
    <dgm:cxn modelId="{4F2DE8EE-B1E9-4741-B185-28A986D5BF6A}" type="presOf" srcId="{F0307F54-0467-4A28-9FB4-3E71841FAF1B}" destId="{BB36DC45-C926-4AD8-BD2A-875671278A22}" srcOrd="0" destOrd="0" presId="urn:microsoft.com/office/officeart/2005/8/layout/default"/>
    <dgm:cxn modelId="{8AC91FF4-8F02-42B5-9B56-CB03BCDDDDCA}" type="presOf" srcId="{CBDA404B-F938-41F1-B82B-252C555D339F}" destId="{72773D0D-6FD5-48C6-AEFE-5D1E78A579F5}" srcOrd="0" destOrd="0" presId="urn:microsoft.com/office/officeart/2005/8/layout/default"/>
    <dgm:cxn modelId="{0BD083FF-596D-40C6-BF42-975186BA6851}" srcId="{747592CF-26F8-4026-8488-9055163DB56A}" destId="{FBEBABC6-674D-45B5-A32F-A346EB59BAF4}" srcOrd="5" destOrd="0" parTransId="{43C588AE-C266-4BFD-A092-4F8BD9149B1C}" sibTransId="{4DD7D33F-C930-4ACC-8364-87CB8F935D00}"/>
    <dgm:cxn modelId="{FC41252C-B948-4F2F-9F74-EDA138808102}" type="presParOf" srcId="{B1F544D8-4A4D-42AF-9B45-EA746F7D8CDE}" destId="{72773D0D-6FD5-48C6-AEFE-5D1E78A579F5}" srcOrd="0" destOrd="0" presId="urn:microsoft.com/office/officeart/2005/8/layout/default"/>
    <dgm:cxn modelId="{5267FA4F-CDD5-47EA-A375-114F59BD28F7}" type="presParOf" srcId="{B1F544D8-4A4D-42AF-9B45-EA746F7D8CDE}" destId="{9E7ED553-25E6-4245-B105-73F750F08DD8}" srcOrd="1" destOrd="0" presId="urn:microsoft.com/office/officeart/2005/8/layout/default"/>
    <dgm:cxn modelId="{C4AD6F5B-39B6-49B2-B72F-796CC7FCDCB2}" type="presParOf" srcId="{B1F544D8-4A4D-42AF-9B45-EA746F7D8CDE}" destId="{C8A62C3A-4991-4DEF-8463-B41616AA0199}" srcOrd="2" destOrd="0" presId="urn:microsoft.com/office/officeart/2005/8/layout/default"/>
    <dgm:cxn modelId="{D16115EC-E4EE-4C42-B59B-6CF444C975F0}" type="presParOf" srcId="{B1F544D8-4A4D-42AF-9B45-EA746F7D8CDE}" destId="{5663849A-81E3-44EA-A3D1-7A7E453D4B0D}" srcOrd="3" destOrd="0" presId="urn:microsoft.com/office/officeart/2005/8/layout/default"/>
    <dgm:cxn modelId="{1604D1AA-4F5A-4887-B6DF-256F8D7B7DED}" type="presParOf" srcId="{B1F544D8-4A4D-42AF-9B45-EA746F7D8CDE}" destId="{BB36DC45-C926-4AD8-BD2A-875671278A22}" srcOrd="4" destOrd="0" presId="urn:microsoft.com/office/officeart/2005/8/layout/default"/>
    <dgm:cxn modelId="{21F6F388-1D4D-46E4-8B76-E3135BD4A264}" type="presParOf" srcId="{B1F544D8-4A4D-42AF-9B45-EA746F7D8CDE}" destId="{935F9C77-B2B7-4BFC-BD48-05811206BFD4}" srcOrd="5" destOrd="0" presId="urn:microsoft.com/office/officeart/2005/8/layout/default"/>
    <dgm:cxn modelId="{9C90235F-2075-404F-9992-8780C35F7759}" type="presParOf" srcId="{B1F544D8-4A4D-42AF-9B45-EA746F7D8CDE}" destId="{CB7F65F3-C005-40FE-B2A7-A3130D48080C}" srcOrd="6" destOrd="0" presId="urn:microsoft.com/office/officeart/2005/8/layout/default"/>
    <dgm:cxn modelId="{AC02EC36-B41F-49C7-AA37-F3A9595B64A1}" type="presParOf" srcId="{B1F544D8-4A4D-42AF-9B45-EA746F7D8CDE}" destId="{95EF5A4C-290A-4105-B849-1C5C400E9F3C}" srcOrd="7" destOrd="0" presId="urn:microsoft.com/office/officeart/2005/8/layout/default"/>
    <dgm:cxn modelId="{CAEE25E8-A63C-4619-AEAA-8727D957DB8F}" type="presParOf" srcId="{B1F544D8-4A4D-42AF-9B45-EA746F7D8CDE}" destId="{DD276969-1EE5-4170-AA2F-4C1AC99A9764}" srcOrd="8" destOrd="0" presId="urn:microsoft.com/office/officeart/2005/8/layout/default"/>
    <dgm:cxn modelId="{68291782-85DD-4609-85F0-4251CC11F481}" type="presParOf" srcId="{B1F544D8-4A4D-42AF-9B45-EA746F7D8CDE}" destId="{EC2A7322-19C5-46B7-BA97-9DDA3A7F2A03}" srcOrd="9" destOrd="0" presId="urn:microsoft.com/office/officeart/2005/8/layout/default"/>
    <dgm:cxn modelId="{1FDC6D13-98CA-441C-85F8-FD938D130290}" type="presParOf" srcId="{B1F544D8-4A4D-42AF-9B45-EA746F7D8CDE}" destId="{E5007431-496F-4635-9E0A-60FC3F4D2EF6}" srcOrd="10" destOrd="0" presId="urn:microsoft.com/office/officeart/2005/8/layout/default"/>
    <dgm:cxn modelId="{9176BD44-CAB6-4F73-B8F3-1324EA201E30}" type="presParOf" srcId="{B1F544D8-4A4D-42AF-9B45-EA746F7D8CDE}" destId="{4F7D6DE6-1323-4796-A5AD-A6AFD56705E2}" srcOrd="11" destOrd="0" presId="urn:microsoft.com/office/officeart/2005/8/layout/default"/>
    <dgm:cxn modelId="{81B9DF73-DF34-4F73-850D-E32237B8CBD5}" type="presParOf" srcId="{B1F544D8-4A4D-42AF-9B45-EA746F7D8CDE}" destId="{6FB29197-20AA-4795-9C55-6660B02D6B1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428E9-5968-4732-B5B0-243FE1747015}">
      <dsp:nvSpPr>
        <dsp:cNvPr id="0" name=""/>
        <dsp:cNvSpPr/>
      </dsp:nvSpPr>
      <dsp:spPr>
        <a:xfrm>
          <a:off x="3137892" y="1399"/>
          <a:ext cx="1039415" cy="10394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Corbel" panose="020B0503020204020204"/>
            </a:rPr>
            <a:t>11</a:t>
          </a:r>
          <a:endParaRPr lang="ru-RU" sz="4400" kern="1200" dirty="0"/>
        </a:p>
      </dsp:txBody>
      <dsp:txXfrm>
        <a:off x="3290111" y="153618"/>
        <a:ext cx="734977" cy="734977"/>
      </dsp:txXfrm>
    </dsp:sp>
    <dsp:sp modelId="{EB292DD3-B9C6-4A97-8501-B0D6E4991B19}">
      <dsp:nvSpPr>
        <dsp:cNvPr id="0" name=""/>
        <dsp:cNvSpPr/>
      </dsp:nvSpPr>
      <dsp:spPr>
        <a:xfrm rot="1350000">
          <a:off x="4233237" y="641394"/>
          <a:ext cx="276433" cy="35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236393" y="695686"/>
        <a:ext cx="193503" cy="210482"/>
      </dsp:txXfrm>
    </dsp:sp>
    <dsp:sp modelId="{98779136-2B1D-49F9-965C-9304154AE8FE}">
      <dsp:nvSpPr>
        <dsp:cNvPr id="0" name=""/>
        <dsp:cNvSpPr/>
      </dsp:nvSpPr>
      <dsp:spPr>
        <a:xfrm>
          <a:off x="4580057" y="598764"/>
          <a:ext cx="1039415" cy="1039415"/>
        </a:xfrm>
        <a:prstGeom prst="ellipse">
          <a:avLst/>
        </a:prstGeom>
        <a:solidFill>
          <a:schemeClr val="accent5">
            <a:hueOff val="1596903"/>
            <a:satOff val="-1376"/>
            <a:lumOff val="18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Corbel" panose="020B0503020204020204"/>
            </a:rPr>
            <a:t>9</a:t>
          </a:r>
          <a:endParaRPr lang="ru-RU" sz="4400" kern="1200" dirty="0"/>
        </a:p>
      </dsp:txBody>
      <dsp:txXfrm>
        <a:off x="4732276" y="750983"/>
        <a:ext cx="734977" cy="734977"/>
      </dsp:txXfrm>
    </dsp:sp>
    <dsp:sp modelId="{43C66BDA-43BB-404C-A518-77E0EA88BAAF}">
      <dsp:nvSpPr>
        <dsp:cNvPr id="0" name=""/>
        <dsp:cNvSpPr/>
      </dsp:nvSpPr>
      <dsp:spPr>
        <a:xfrm rot="4050000">
          <a:off x="5257237" y="1656925"/>
          <a:ext cx="276433" cy="35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96903"/>
            <a:satOff val="-1376"/>
            <a:lumOff val="18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282834" y="1688776"/>
        <a:ext cx="193503" cy="210482"/>
      </dsp:txXfrm>
    </dsp:sp>
    <dsp:sp modelId="{BA8EE264-2B6B-4A0E-8542-DA4572F7F60B}">
      <dsp:nvSpPr>
        <dsp:cNvPr id="0" name=""/>
        <dsp:cNvSpPr/>
      </dsp:nvSpPr>
      <dsp:spPr>
        <a:xfrm>
          <a:off x="5177422" y="2040929"/>
          <a:ext cx="1039415" cy="1039415"/>
        </a:xfrm>
        <a:prstGeom prst="ellipse">
          <a:avLst/>
        </a:prstGeom>
        <a:solidFill>
          <a:schemeClr val="accent5">
            <a:hueOff val="3193805"/>
            <a:satOff val="-2753"/>
            <a:lumOff val="36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Corbel" panose="020B0503020204020204"/>
            </a:rPr>
            <a:t>18</a:t>
          </a:r>
          <a:endParaRPr lang="ru-RU" sz="4400" kern="1200" dirty="0"/>
        </a:p>
      </dsp:txBody>
      <dsp:txXfrm>
        <a:off x="5329641" y="2193148"/>
        <a:ext cx="734977" cy="734977"/>
      </dsp:txXfrm>
    </dsp:sp>
    <dsp:sp modelId="{1019A36F-47C1-42CB-B798-0910DCFE3076}">
      <dsp:nvSpPr>
        <dsp:cNvPr id="0" name=""/>
        <dsp:cNvSpPr/>
      </dsp:nvSpPr>
      <dsp:spPr>
        <a:xfrm rot="6750000">
          <a:off x="5263224" y="3099090"/>
          <a:ext cx="276433" cy="35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193805"/>
            <a:satOff val="-2753"/>
            <a:lumOff val="36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5320557" y="3130941"/>
        <a:ext cx="193503" cy="210482"/>
      </dsp:txXfrm>
    </dsp:sp>
    <dsp:sp modelId="{0F412B2F-442D-4894-888C-A4944DD0FF29}">
      <dsp:nvSpPr>
        <dsp:cNvPr id="0" name=""/>
        <dsp:cNvSpPr/>
      </dsp:nvSpPr>
      <dsp:spPr>
        <a:xfrm>
          <a:off x="4580057" y="3483095"/>
          <a:ext cx="1039415" cy="1039415"/>
        </a:xfrm>
        <a:prstGeom prst="ellipse">
          <a:avLst/>
        </a:prstGeom>
        <a:solidFill>
          <a:schemeClr val="accent5">
            <a:hueOff val="4790708"/>
            <a:satOff val="-4129"/>
            <a:lumOff val="5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Corbel" panose="020B0503020204020204"/>
            </a:rPr>
            <a:t>15</a:t>
          </a:r>
          <a:endParaRPr lang="ru-RU" sz="4400" kern="1200" dirty="0"/>
        </a:p>
      </dsp:txBody>
      <dsp:txXfrm>
        <a:off x="4732276" y="3635314"/>
        <a:ext cx="734977" cy="734977"/>
      </dsp:txXfrm>
    </dsp:sp>
    <dsp:sp modelId="{71F589F3-CE24-4585-BEA6-076A0D9FE3BA}">
      <dsp:nvSpPr>
        <dsp:cNvPr id="0" name=""/>
        <dsp:cNvSpPr/>
      </dsp:nvSpPr>
      <dsp:spPr>
        <a:xfrm rot="9450000">
          <a:off x="4247693" y="4123090"/>
          <a:ext cx="276433" cy="35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790708"/>
            <a:satOff val="-4129"/>
            <a:lumOff val="5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4327467" y="4177382"/>
        <a:ext cx="193503" cy="210482"/>
      </dsp:txXfrm>
    </dsp:sp>
    <dsp:sp modelId="{1144186B-0300-4D8E-8822-3D13111C31B5}">
      <dsp:nvSpPr>
        <dsp:cNvPr id="0" name=""/>
        <dsp:cNvSpPr/>
      </dsp:nvSpPr>
      <dsp:spPr>
        <a:xfrm>
          <a:off x="3137892" y="4080459"/>
          <a:ext cx="1039415" cy="1039415"/>
        </a:xfrm>
        <a:prstGeom prst="ellipse">
          <a:avLst/>
        </a:prstGeom>
        <a:solidFill>
          <a:schemeClr val="accent5">
            <a:hueOff val="6387611"/>
            <a:satOff val="-5505"/>
            <a:lumOff val="7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Corbel" panose="020B0503020204020204"/>
            </a:rPr>
            <a:t>20</a:t>
          </a:r>
          <a:endParaRPr lang="ru-RU" sz="4400" kern="1200" dirty="0"/>
        </a:p>
      </dsp:txBody>
      <dsp:txXfrm>
        <a:off x="3290111" y="4232678"/>
        <a:ext cx="734977" cy="734977"/>
      </dsp:txXfrm>
    </dsp:sp>
    <dsp:sp modelId="{32114EBB-DEAB-4EBA-AA9A-01011E2701E3}">
      <dsp:nvSpPr>
        <dsp:cNvPr id="0" name=""/>
        <dsp:cNvSpPr/>
      </dsp:nvSpPr>
      <dsp:spPr>
        <a:xfrm rot="12150000">
          <a:off x="2805528" y="4129077"/>
          <a:ext cx="276433" cy="35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387611"/>
            <a:satOff val="-5505"/>
            <a:lumOff val="7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2885302" y="4215105"/>
        <a:ext cx="193503" cy="210482"/>
      </dsp:txXfrm>
    </dsp:sp>
    <dsp:sp modelId="{39938A5A-9A84-444E-9050-AB4CC8101B76}">
      <dsp:nvSpPr>
        <dsp:cNvPr id="0" name=""/>
        <dsp:cNvSpPr/>
      </dsp:nvSpPr>
      <dsp:spPr>
        <a:xfrm>
          <a:off x="1695726" y="3483095"/>
          <a:ext cx="1039415" cy="1039415"/>
        </a:xfrm>
        <a:prstGeom prst="ellipse">
          <a:avLst/>
        </a:prstGeom>
        <a:solidFill>
          <a:schemeClr val="accent5">
            <a:hueOff val="7984514"/>
            <a:satOff val="-6881"/>
            <a:lumOff val="9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Corbel" panose="020B0503020204020204"/>
            </a:rPr>
            <a:t>7</a:t>
          </a:r>
        </a:p>
      </dsp:txBody>
      <dsp:txXfrm>
        <a:off x="1847945" y="3635314"/>
        <a:ext cx="734977" cy="734977"/>
      </dsp:txXfrm>
    </dsp:sp>
    <dsp:sp modelId="{BB7716A1-13D9-4E7D-B842-FEC14BBA1159}">
      <dsp:nvSpPr>
        <dsp:cNvPr id="0" name=""/>
        <dsp:cNvSpPr/>
      </dsp:nvSpPr>
      <dsp:spPr>
        <a:xfrm rot="14850000">
          <a:off x="1781529" y="3113546"/>
          <a:ext cx="276433" cy="35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984514"/>
            <a:satOff val="-6881"/>
            <a:lumOff val="9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1838862" y="3222015"/>
        <a:ext cx="193503" cy="210482"/>
      </dsp:txXfrm>
    </dsp:sp>
    <dsp:sp modelId="{818D4AD2-9376-4CF4-877F-D92DD1642365}">
      <dsp:nvSpPr>
        <dsp:cNvPr id="0" name=""/>
        <dsp:cNvSpPr/>
      </dsp:nvSpPr>
      <dsp:spPr>
        <a:xfrm>
          <a:off x="1098361" y="2040929"/>
          <a:ext cx="1039415" cy="1039415"/>
        </a:xfrm>
        <a:prstGeom prst="ellipse">
          <a:avLst/>
        </a:prstGeom>
        <a:solidFill>
          <a:schemeClr val="accent5">
            <a:hueOff val="9581417"/>
            <a:satOff val="-8258"/>
            <a:lumOff val="109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Corbel" panose="020B0503020204020204"/>
            </a:rPr>
            <a:t>13</a:t>
          </a:r>
        </a:p>
      </dsp:txBody>
      <dsp:txXfrm>
        <a:off x="1250580" y="2193148"/>
        <a:ext cx="734977" cy="734977"/>
      </dsp:txXfrm>
    </dsp:sp>
    <dsp:sp modelId="{4A98114F-1A5E-4269-B930-72849D4AC6BC}">
      <dsp:nvSpPr>
        <dsp:cNvPr id="0" name=""/>
        <dsp:cNvSpPr/>
      </dsp:nvSpPr>
      <dsp:spPr>
        <a:xfrm rot="17550000">
          <a:off x="1775541" y="1671381"/>
          <a:ext cx="276433" cy="35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581417"/>
            <a:satOff val="-8258"/>
            <a:lumOff val="109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801138" y="1779850"/>
        <a:ext cx="193503" cy="210482"/>
      </dsp:txXfrm>
    </dsp:sp>
    <dsp:sp modelId="{6B303E53-235B-41DB-A6F5-37DAD50F10B2}">
      <dsp:nvSpPr>
        <dsp:cNvPr id="0" name=""/>
        <dsp:cNvSpPr/>
      </dsp:nvSpPr>
      <dsp:spPr>
        <a:xfrm>
          <a:off x="1695726" y="598764"/>
          <a:ext cx="1039415" cy="1039415"/>
        </a:xfrm>
        <a:prstGeom prst="ellipse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Corbel" panose="020B0503020204020204"/>
            </a:rPr>
            <a:t>5</a:t>
          </a:r>
        </a:p>
      </dsp:txBody>
      <dsp:txXfrm>
        <a:off x="1847945" y="750983"/>
        <a:ext cx="734977" cy="734977"/>
      </dsp:txXfrm>
    </dsp:sp>
    <dsp:sp modelId="{56583157-A0F1-4051-9E3F-2FE53EE4CED9}">
      <dsp:nvSpPr>
        <dsp:cNvPr id="0" name=""/>
        <dsp:cNvSpPr/>
      </dsp:nvSpPr>
      <dsp:spPr>
        <a:xfrm rot="20250000">
          <a:off x="2791072" y="647382"/>
          <a:ext cx="276433" cy="350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794228" y="733410"/>
        <a:ext cx="193503" cy="210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0D8A-25BE-4ADD-B40F-33B040655FB4}">
      <dsp:nvSpPr>
        <dsp:cNvPr id="0" name=""/>
        <dsp:cNvSpPr/>
      </dsp:nvSpPr>
      <dsp:spPr>
        <a:xfrm>
          <a:off x="481" y="23313"/>
          <a:ext cx="1879263" cy="11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12 և 4</a:t>
          </a:r>
        </a:p>
      </dsp:txBody>
      <dsp:txXfrm>
        <a:off x="481" y="23313"/>
        <a:ext cx="1879263" cy="1127558"/>
      </dsp:txXfrm>
    </dsp:sp>
    <dsp:sp modelId="{D90FE541-94DC-4E3B-98CF-22E24BEEC113}">
      <dsp:nvSpPr>
        <dsp:cNvPr id="0" name=""/>
        <dsp:cNvSpPr/>
      </dsp:nvSpPr>
      <dsp:spPr>
        <a:xfrm>
          <a:off x="2067672" y="23313"/>
          <a:ext cx="1879263" cy="11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17 և 3</a:t>
          </a:r>
        </a:p>
      </dsp:txBody>
      <dsp:txXfrm>
        <a:off x="2067672" y="23313"/>
        <a:ext cx="1879263" cy="1127558"/>
      </dsp:txXfrm>
    </dsp:sp>
    <dsp:sp modelId="{27D3F569-F5A8-47E2-AC69-70EDAF0CADC0}">
      <dsp:nvSpPr>
        <dsp:cNvPr id="0" name=""/>
        <dsp:cNvSpPr/>
      </dsp:nvSpPr>
      <dsp:spPr>
        <a:xfrm>
          <a:off x="481" y="1338798"/>
          <a:ext cx="1879263" cy="11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10 և 10</a:t>
          </a:r>
        </a:p>
      </dsp:txBody>
      <dsp:txXfrm>
        <a:off x="481" y="1338798"/>
        <a:ext cx="1879263" cy="1127558"/>
      </dsp:txXfrm>
    </dsp:sp>
    <dsp:sp modelId="{FE91FF09-C1B1-4544-9227-31A0FC461EE6}">
      <dsp:nvSpPr>
        <dsp:cNvPr id="0" name=""/>
        <dsp:cNvSpPr/>
      </dsp:nvSpPr>
      <dsp:spPr>
        <a:xfrm>
          <a:off x="2067672" y="1338798"/>
          <a:ext cx="1879263" cy="11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8 և 7</a:t>
          </a:r>
        </a:p>
      </dsp:txBody>
      <dsp:txXfrm>
        <a:off x="2067672" y="1338798"/>
        <a:ext cx="1879263" cy="1127558"/>
      </dsp:txXfrm>
    </dsp:sp>
    <dsp:sp modelId="{770EEEEF-91A1-4F8D-A309-AFF96A2BA63C}">
      <dsp:nvSpPr>
        <dsp:cNvPr id="0" name=""/>
        <dsp:cNvSpPr/>
      </dsp:nvSpPr>
      <dsp:spPr>
        <a:xfrm>
          <a:off x="481" y="2654283"/>
          <a:ext cx="1879263" cy="11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6 և 5</a:t>
          </a:r>
        </a:p>
      </dsp:txBody>
      <dsp:txXfrm>
        <a:off x="481" y="2654283"/>
        <a:ext cx="1879263" cy="1127558"/>
      </dsp:txXfrm>
    </dsp:sp>
    <dsp:sp modelId="{78870CD1-24CC-4980-BF66-5B07B820BA6A}">
      <dsp:nvSpPr>
        <dsp:cNvPr id="0" name=""/>
        <dsp:cNvSpPr/>
      </dsp:nvSpPr>
      <dsp:spPr>
        <a:xfrm>
          <a:off x="2067672" y="2654283"/>
          <a:ext cx="1879263" cy="11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15 և 5 </a:t>
          </a:r>
        </a:p>
      </dsp:txBody>
      <dsp:txXfrm>
        <a:off x="2067672" y="2654283"/>
        <a:ext cx="1879263" cy="1127558"/>
      </dsp:txXfrm>
    </dsp:sp>
    <dsp:sp modelId="{DB162789-40E6-45E1-B14C-0E80569151A4}">
      <dsp:nvSpPr>
        <dsp:cNvPr id="0" name=""/>
        <dsp:cNvSpPr/>
      </dsp:nvSpPr>
      <dsp:spPr>
        <a:xfrm>
          <a:off x="481" y="3969767"/>
          <a:ext cx="1879263" cy="11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9 և 8</a:t>
          </a:r>
        </a:p>
      </dsp:txBody>
      <dsp:txXfrm>
        <a:off x="481" y="3969767"/>
        <a:ext cx="1879263" cy="1127558"/>
      </dsp:txXfrm>
    </dsp:sp>
    <dsp:sp modelId="{256A82B8-AC2F-432A-8588-77FF5146649D}">
      <dsp:nvSpPr>
        <dsp:cNvPr id="0" name=""/>
        <dsp:cNvSpPr/>
      </dsp:nvSpPr>
      <dsp:spPr>
        <a:xfrm>
          <a:off x="2067672" y="3969767"/>
          <a:ext cx="1879263" cy="112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13 և 6</a:t>
          </a:r>
        </a:p>
      </dsp:txBody>
      <dsp:txXfrm>
        <a:off x="2067672" y="3969767"/>
        <a:ext cx="1879263" cy="1127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CB7AC-161C-418D-9872-A6A0F428CC0C}">
      <dsp:nvSpPr>
        <dsp:cNvPr id="0" name=""/>
        <dsp:cNvSpPr/>
      </dsp:nvSpPr>
      <dsp:spPr>
        <a:xfrm>
          <a:off x="0" y="446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8CE57-9234-496A-9C8B-4B2EC0E6847A}">
      <dsp:nvSpPr>
        <dsp:cNvPr id="0" name=""/>
        <dsp:cNvSpPr/>
      </dsp:nvSpPr>
      <dsp:spPr>
        <a:xfrm>
          <a:off x="0" y="446"/>
          <a:ext cx="4572000" cy="52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orbel" panose="020B0503020204020204"/>
            </a:rPr>
            <a:t>Կիրակի</a:t>
          </a:r>
          <a:endParaRPr lang="ru-RU" sz="2400" kern="1200" dirty="0"/>
        </a:p>
      </dsp:txBody>
      <dsp:txXfrm>
        <a:off x="0" y="446"/>
        <a:ext cx="4572000" cy="522386"/>
      </dsp:txXfrm>
    </dsp:sp>
    <dsp:sp modelId="{1D7ACFAC-9505-40EC-9F78-25F6164E4965}">
      <dsp:nvSpPr>
        <dsp:cNvPr id="0" name=""/>
        <dsp:cNvSpPr/>
      </dsp:nvSpPr>
      <dsp:spPr>
        <a:xfrm>
          <a:off x="0" y="522833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71169-B0DF-43EC-AA41-2AAB9EDD8E13}">
      <dsp:nvSpPr>
        <dsp:cNvPr id="0" name=""/>
        <dsp:cNvSpPr/>
      </dsp:nvSpPr>
      <dsp:spPr>
        <a:xfrm>
          <a:off x="0" y="522833"/>
          <a:ext cx="4572000" cy="52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orbel" panose="020B0503020204020204"/>
            </a:rPr>
            <a:t> </a:t>
          </a:r>
          <a:r>
            <a:rPr lang="ru-RU" sz="2400" kern="1200" dirty="0" err="1">
              <a:latin typeface="Corbel" panose="020B0503020204020204"/>
            </a:rPr>
            <a:t>ՈՒրբաթ</a:t>
          </a:r>
          <a:endParaRPr lang="ru-RU" sz="2400" kern="1200" dirty="0"/>
        </a:p>
      </dsp:txBody>
      <dsp:txXfrm>
        <a:off x="0" y="522833"/>
        <a:ext cx="4572000" cy="522386"/>
      </dsp:txXfrm>
    </dsp:sp>
    <dsp:sp modelId="{9BBFF8CF-6AD7-41BC-A23D-E7285EF407C3}">
      <dsp:nvSpPr>
        <dsp:cNvPr id="0" name=""/>
        <dsp:cNvSpPr/>
      </dsp:nvSpPr>
      <dsp:spPr>
        <a:xfrm>
          <a:off x="0" y="1045219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1030D-2F08-4C2E-99F7-E4ED0ADFEFB5}">
      <dsp:nvSpPr>
        <dsp:cNvPr id="0" name=""/>
        <dsp:cNvSpPr/>
      </dsp:nvSpPr>
      <dsp:spPr>
        <a:xfrm>
          <a:off x="0" y="1045219"/>
          <a:ext cx="4572000" cy="52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Corbel" panose="020B0503020204020204"/>
            </a:rPr>
            <a:t>Երկուշաբթի</a:t>
          </a:r>
          <a:r>
            <a:rPr lang="ru-RU" sz="2400" kern="1200" dirty="0">
              <a:latin typeface="Corbel" panose="020B0503020204020204"/>
            </a:rPr>
            <a:t> </a:t>
          </a:r>
        </a:p>
      </dsp:txBody>
      <dsp:txXfrm>
        <a:off x="0" y="1045219"/>
        <a:ext cx="4572000" cy="522386"/>
      </dsp:txXfrm>
    </dsp:sp>
    <dsp:sp modelId="{BDB41482-D7AB-49F0-B9DE-3013FA1A3302}">
      <dsp:nvSpPr>
        <dsp:cNvPr id="0" name=""/>
        <dsp:cNvSpPr/>
      </dsp:nvSpPr>
      <dsp:spPr>
        <a:xfrm>
          <a:off x="0" y="1567606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3110B-2375-401E-8169-5FC3FE546442}">
      <dsp:nvSpPr>
        <dsp:cNvPr id="0" name=""/>
        <dsp:cNvSpPr/>
      </dsp:nvSpPr>
      <dsp:spPr>
        <a:xfrm>
          <a:off x="0" y="1567606"/>
          <a:ext cx="4572000" cy="52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orbel" panose="020B0503020204020204"/>
            </a:rPr>
            <a:t>Չորեքշաբթի</a:t>
          </a:r>
          <a:endParaRPr lang="ru-RU" sz="2400" kern="1200" dirty="0"/>
        </a:p>
      </dsp:txBody>
      <dsp:txXfrm>
        <a:off x="0" y="1567606"/>
        <a:ext cx="4572000" cy="522386"/>
      </dsp:txXfrm>
    </dsp:sp>
    <dsp:sp modelId="{E07425DD-A5F9-4822-8CE9-51734944A034}">
      <dsp:nvSpPr>
        <dsp:cNvPr id="0" name=""/>
        <dsp:cNvSpPr/>
      </dsp:nvSpPr>
      <dsp:spPr>
        <a:xfrm>
          <a:off x="0" y="2089993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3DE0E-3B0A-4715-832F-881DFA2E291E}">
      <dsp:nvSpPr>
        <dsp:cNvPr id="0" name=""/>
        <dsp:cNvSpPr/>
      </dsp:nvSpPr>
      <dsp:spPr>
        <a:xfrm>
          <a:off x="0" y="2089993"/>
          <a:ext cx="4572000" cy="52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orbel" panose="020B0503020204020204"/>
            </a:rPr>
            <a:t>Շաբաթ</a:t>
          </a:r>
        </a:p>
      </dsp:txBody>
      <dsp:txXfrm>
        <a:off x="0" y="2089993"/>
        <a:ext cx="4572000" cy="522386"/>
      </dsp:txXfrm>
    </dsp:sp>
    <dsp:sp modelId="{25293C16-6B8C-4146-B2C8-CBBA484C9019}">
      <dsp:nvSpPr>
        <dsp:cNvPr id="0" name=""/>
        <dsp:cNvSpPr/>
      </dsp:nvSpPr>
      <dsp:spPr>
        <a:xfrm>
          <a:off x="0" y="2612380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7E5BE-1F48-470A-B0D8-484B4BE06D5C}">
      <dsp:nvSpPr>
        <dsp:cNvPr id="0" name=""/>
        <dsp:cNvSpPr/>
      </dsp:nvSpPr>
      <dsp:spPr>
        <a:xfrm>
          <a:off x="0" y="2612380"/>
          <a:ext cx="4572000" cy="52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orbel" panose="020B0503020204020204"/>
            </a:rPr>
            <a:t>Երեքշաբթի</a:t>
          </a:r>
        </a:p>
      </dsp:txBody>
      <dsp:txXfrm>
        <a:off x="0" y="2612380"/>
        <a:ext cx="4572000" cy="522386"/>
      </dsp:txXfrm>
    </dsp:sp>
    <dsp:sp modelId="{767D6784-B369-46B3-99AC-FA848A294C60}">
      <dsp:nvSpPr>
        <dsp:cNvPr id="0" name=""/>
        <dsp:cNvSpPr/>
      </dsp:nvSpPr>
      <dsp:spPr>
        <a:xfrm>
          <a:off x="0" y="3134766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8F4E0-D8FB-4638-BDDC-874E3DEF8D1F}">
      <dsp:nvSpPr>
        <dsp:cNvPr id="0" name=""/>
        <dsp:cNvSpPr/>
      </dsp:nvSpPr>
      <dsp:spPr>
        <a:xfrm>
          <a:off x="0" y="3134766"/>
          <a:ext cx="4572000" cy="522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orbel" panose="020B0503020204020204"/>
            </a:rPr>
            <a:t>Հինգշաբթի</a:t>
          </a:r>
        </a:p>
      </dsp:txBody>
      <dsp:txXfrm>
        <a:off x="0" y="3134766"/>
        <a:ext cx="4572000" cy="522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4FAB4-1EE3-4F84-BCC9-4FF2529B2642}">
      <dsp:nvSpPr>
        <dsp:cNvPr id="0" name=""/>
        <dsp:cNvSpPr/>
      </dsp:nvSpPr>
      <dsp:spPr>
        <a:xfrm>
          <a:off x="4066798" y="1328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20</a:t>
          </a:r>
          <a:endParaRPr lang="ru-RU" sz="2900" kern="1200" dirty="0"/>
        </a:p>
      </dsp:txBody>
      <dsp:txXfrm>
        <a:off x="4066798" y="1328"/>
        <a:ext cx="637579" cy="637579"/>
      </dsp:txXfrm>
    </dsp:sp>
    <dsp:sp modelId="{8D960FB3-DDC7-4071-B55A-19D78AFC1EEB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18670112"/>
            <a:gd name="adj4" fmla="val 17782856"/>
            <a:gd name="adj5" fmla="val 291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773F6-378A-4E94-8671-3C381A049E48}">
      <dsp:nvSpPr>
        <dsp:cNvPr id="0" name=""/>
        <dsp:cNvSpPr/>
      </dsp:nvSpPr>
      <dsp:spPr>
        <a:xfrm>
          <a:off x="5244709" y="857130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100</a:t>
          </a:r>
          <a:endParaRPr lang="ru-RU" sz="2900" kern="1200" dirty="0"/>
        </a:p>
      </dsp:txBody>
      <dsp:txXfrm>
        <a:off x="5244709" y="857130"/>
        <a:ext cx="637579" cy="637579"/>
      </dsp:txXfrm>
    </dsp:sp>
    <dsp:sp modelId="{7DED3432-179A-467A-ADE4-08D8E7CFCB49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20982171"/>
            <a:gd name="adj4" fmla="val 19985882"/>
            <a:gd name="adj5" fmla="val 29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64092-B58F-4387-83BE-D30F9ED60553}">
      <dsp:nvSpPr>
        <dsp:cNvPr id="0" name=""/>
        <dsp:cNvSpPr/>
      </dsp:nvSpPr>
      <dsp:spPr>
        <a:xfrm>
          <a:off x="5694631" y="2241847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10</a:t>
          </a:r>
          <a:endParaRPr lang="ru-RU" sz="2900" kern="1200" dirty="0"/>
        </a:p>
      </dsp:txBody>
      <dsp:txXfrm>
        <a:off x="5694631" y="2241847"/>
        <a:ext cx="637579" cy="637579"/>
      </dsp:txXfrm>
    </dsp:sp>
    <dsp:sp modelId="{E4432171-CAB4-4A68-B86B-892C63BA1939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1462917"/>
            <a:gd name="adj4" fmla="val 466628"/>
            <a:gd name="adj5" fmla="val 291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52502B-2D87-47EA-95C5-4509C71D38C4}">
      <dsp:nvSpPr>
        <dsp:cNvPr id="0" name=""/>
        <dsp:cNvSpPr/>
      </dsp:nvSpPr>
      <dsp:spPr>
        <a:xfrm>
          <a:off x="5244709" y="3626564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30</a:t>
          </a:r>
          <a:endParaRPr lang="ru-RU" sz="2900" kern="1200" dirty="0"/>
        </a:p>
      </dsp:txBody>
      <dsp:txXfrm>
        <a:off x="5244709" y="3626564"/>
        <a:ext cx="637579" cy="637579"/>
      </dsp:txXfrm>
    </dsp:sp>
    <dsp:sp modelId="{028C8D42-FED8-486C-A470-FEE6ACB960BB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3665943"/>
            <a:gd name="adj4" fmla="val 2778688"/>
            <a:gd name="adj5" fmla="val 291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64B48-FBEE-4129-8699-8DF859A5AEF7}">
      <dsp:nvSpPr>
        <dsp:cNvPr id="0" name=""/>
        <dsp:cNvSpPr/>
      </dsp:nvSpPr>
      <dsp:spPr>
        <a:xfrm>
          <a:off x="4066798" y="4482366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50</a:t>
          </a:r>
          <a:endParaRPr lang="ru-RU" sz="2900" kern="1200" dirty="0"/>
        </a:p>
      </dsp:txBody>
      <dsp:txXfrm>
        <a:off x="4066798" y="4482366"/>
        <a:ext cx="637579" cy="637579"/>
      </dsp:txXfrm>
    </dsp:sp>
    <dsp:sp modelId="{19AABD58-F744-422C-AAF5-76D73925CEC8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5848969"/>
            <a:gd name="adj4" fmla="val 4799830"/>
            <a:gd name="adj5" fmla="val 291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40B3B-D41A-4E12-814D-DDA8F0CF1971}">
      <dsp:nvSpPr>
        <dsp:cNvPr id="0" name=""/>
        <dsp:cNvSpPr/>
      </dsp:nvSpPr>
      <dsp:spPr>
        <a:xfrm>
          <a:off x="2610821" y="4482366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40</a:t>
          </a:r>
        </a:p>
      </dsp:txBody>
      <dsp:txXfrm>
        <a:off x="2610821" y="4482366"/>
        <a:ext cx="637579" cy="637579"/>
      </dsp:txXfrm>
    </dsp:sp>
    <dsp:sp modelId="{9E7B94BA-DD02-4B71-A049-94839DE661E8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7870112"/>
            <a:gd name="adj4" fmla="val 6982856"/>
            <a:gd name="adj5" fmla="val 291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107B0-B120-4CE7-9FA5-0E7BC5F4C446}">
      <dsp:nvSpPr>
        <dsp:cNvPr id="0" name=""/>
        <dsp:cNvSpPr/>
      </dsp:nvSpPr>
      <dsp:spPr>
        <a:xfrm>
          <a:off x="1432910" y="3626564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70</a:t>
          </a:r>
        </a:p>
      </dsp:txBody>
      <dsp:txXfrm>
        <a:off x="1432910" y="3626564"/>
        <a:ext cx="637579" cy="637579"/>
      </dsp:txXfrm>
    </dsp:sp>
    <dsp:sp modelId="{B1F4A537-E49F-4723-8AC7-752F4DDD7B28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10182171"/>
            <a:gd name="adj4" fmla="val 9185882"/>
            <a:gd name="adj5" fmla="val 29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65D08-325B-43CE-8FF2-42F4F9209151}">
      <dsp:nvSpPr>
        <dsp:cNvPr id="0" name=""/>
        <dsp:cNvSpPr/>
      </dsp:nvSpPr>
      <dsp:spPr>
        <a:xfrm>
          <a:off x="982989" y="2241847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90</a:t>
          </a:r>
        </a:p>
      </dsp:txBody>
      <dsp:txXfrm>
        <a:off x="982989" y="2241847"/>
        <a:ext cx="637579" cy="637579"/>
      </dsp:txXfrm>
    </dsp:sp>
    <dsp:sp modelId="{3B6A1F31-47EC-4A53-8C0E-4DF457BC9CEF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12262917"/>
            <a:gd name="adj4" fmla="val 11266628"/>
            <a:gd name="adj5" fmla="val 291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7DC741-DED0-42FC-8E41-EE50C4F57216}">
      <dsp:nvSpPr>
        <dsp:cNvPr id="0" name=""/>
        <dsp:cNvSpPr/>
      </dsp:nvSpPr>
      <dsp:spPr>
        <a:xfrm>
          <a:off x="1432910" y="857130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60</a:t>
          </a:r>
        </a:p>
      </dsp:txBody>
      <dsp:txXfrm>
        <a:off x="1432910" y="857130"/>
        <a:ext cx="637579" cy="637579"/>
      </dsp:txXfrm>
    </dsp:sp>
    <dsp:sp modelId="{8B0F1105-2BF8-4B36-B398-9F0905D36C8F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14465943"/>
            <a:gd name="adj4" fmla="val 13578688"/>
            <a:gd name="adj5" fmla="val 291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29C6F5-B642-4A7B-A278-EECBB28308E5}">
      <dsp:nvSpPr>
        <dsp:cNvPr id="0" name=""/>
        <dsp:cNvSpPr/>
      </dsp:nvSpPr>
      <dsp:spPr>
        <a:xfrm>
          <a:off x="2610821" y="1328"/>
          <a:ext cx="637579" cy="63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Corbel" panose="020B0503020204020204"/>
            </a:rPr>
            <a:t>80</a:t>
          </a:r>
        </a:p>
      </dsp:txBody>
      <dsp:txXfrm>
        <a:off x="2610821" y="1328"/>
        <a:ext cx="637579" cy="637579"/>
      </dsp:txXfrm>
    </dsp:sp>
    <dsp:sp modelId="{33666743-5818-40A9-AE77-E4AB12287108}">
      <dsp:nvSpPr>
        <dsp:cNvPr id="0" name=""/>
        <dsp:cNvSpPr/>
      </dsp:nvSpPr>
      <dsp:spPr>
        <a:xfrm>
          <a:off x="1167090" y="70127"/>
          <a:ext cx="4981019" cy="4981019"/>
        </a:xfrm>
        <a:prstGeom prst="circularArrow">
          <a:avLst>
            <a:gd name="adj1" fmla="val 2496"/>
            <a:gd name="adj2" fmla="val 151201"/>
            <a:gd name="adj3" fmla="val 16648969"/>
            <a:gd name="adj4" fmla="val 15599830"/>
            <a:gd name="adj5" fmla="val 291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3D0D-6FD5-48C6-AEFE-5D1E78A579F5}">
      <dsp:nvSpPr>
        <dsp:cNvPr id="0" name=""/>
        <dsp:cNvSpPr/>
      </dsp:nvSpPr>
      <dsp:spPr>
        <a:xfrm>
          <a:off x="0" y="75117"/>
          <a:ext cx="1562175" cy="937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orbel" panose="020B0503020204020204"/>
            </a:rPr>
            <a:t>50+40</a:t>
          </a:r>
          <a:endParaRPr lang="ru-RU" sz="3500" kern="1200" dirty="0"/>
        </a:p>
      </dsp:txBody>
      <dsp:txXfrm>
        <a:off x="0" y="75117"/>
        <a:ext cx="1562175" cy="937305"/>
      </dsp:txXfrm>
    </dsp:sp>
    <dsp:sp modelId="{C8A62C3A-4991-4DEF-8463-B41616AA0199}">
      <dsp:nvSpPr>
        <dsp:cNvPr id="0" name=""/>
        <dsp:cNvSpPr/>
      </dsp:nvSpPr>
      <dsp:spPr>
        <a:xfrm>
          <a:off x="1718393" y="75117"/>
          <a:ext cx="1562175" cy="937305"/>
        </a:xfrm>
        <a:prstGeom prst="rect">
          <a:avLst/>
        </a:prstGeom>
        <a:solidFill>
          <a:schemeClr val="accent2">
            <a:hueOff val="325742"/>
            <a:satOff val="-5256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orbel" panose="020B0503020204020204"/>
            </a:rPr>
            <a:t>90-60</a:t>
          </a:r>
          <a:endParaRPr lang="ru-RU" sz="3500" kern="1200" dirty="0"/>
        </a:p>
      </dsp:txBody>
      <dsp:txXfrm>
        <a:off x="1718393" y="75117"/>
        <a:ext cx="1562175" cy="937305"/>
      </dsp:txXfrm>
    </dsp:sp>
    <dsp:sp modelId="{BB36DC45-C926-4AD8-BD2A-875671278A22}">
      <dsp:nvSpPr>
        <dsp:cNvPr id="0" name=""/>
        <dsp:cNvSpPr/>
      </dsp:nvSpPr>
      <dsp:spPr>
        <a:xfrm>
          <a:off x="3436786" y="75117"/>
          <a:ext cx="1562175" cy="937305"/>
        </a:xfrm>
        <a:prstGeom prst="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orbel" panose="020B0503020204020204"/>
            </a:rPr>
            <a:t>40+40</a:t>
          </a:r>
          <a:endParaRPr lang="ru-RU" sz="3500" kern="1200" dirty="0"/>
        </a:p>
      </dsp:txBody>
      <dsp:txXfrm>
        <a:off x="3436786" y="75117"/>
        <a:ext cx="1562175" cy="937305"/>
      </dsp:txXfrm>
    </dsp:sp>
    <dsp:sp modelId="{CB7F65F3-C005-40FE-B2A7-A3130D48080C}">
      <dsp:nvSpPr>
        <dsp:cNvPr id="0" name=""/>
        <dsp:cNvSpPr/>
      </dsp:nvSpPr>
      <dsp:spPr>
        <a:xfrm>
          <a:off x="0" y="1168640"/>
          <a:ext cx="1562175" cy="937305"/>
        </a:xfrm>
        <a:prstGeom prst="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orbel" panose="020B0503020204020204"/>
            </a:rPr>
            <a:t>100-80</a:t>
          </a:r>
          <a:endParaRPr lang="ru-RU" sz="3500" kern="1200" dirty="0"/>
        </a:p>
      </dsp:txBody>
      <dsp:txXfrm>
        <a:off x="0" y="1168640"/>
        <a:ext cx="1562175" cy="937305"/>
      </dsp:txXfrm>
    </dsp:sp>
    <dsp:sp modelId="{DD276969-1EE5-4170-AA2F-4C1AC99A9764}">
      <dsp:nvSpPr>
        <dsp:cNvPr id="0" name=""/>
        <dsp:cNvSpPr/>
      </dsp:nvSpPr>
      <dsp:spPr>
        <a:xfrm>
          <a:off x="1718393" y="1168640"/>
          <a:ext cx="1562175" cy="937305"/>
        </a:xfrm>
        <a:prstGeom prst="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orbel" panose="020B0503020204020204"/>
            </a:rPr>
            <a:t>70+30</a:t>
          </a:r>
          <a:endParaRPr lang="ru-RU" sz="3500" kern="1200" dirty="0"/>
        </a:p>
      </dsp:txBody>
      <dsp:txXfrm>
        <a:off x="1718393" y="1168640"/>
        <a:ext cx="1562175" cy="937305"/>
      </dsp:txXfrm>
    </dsp:sp>
    <dsp:sp modelId="{E5007431-496F-4635-9E0A-60FC3F4D2EF6}">
      <dsp:nvSpPr>
        <dsp:cNvPr id="0" name=""/>
        <dsp:cNvSpPr/>
      </dsp:nvSpPr>
      <dsp:spPr>
        <a:xfrm>
          <a:off x="3436786" y="1168640"/>
          <a:ext cx="1562175" cy="937305"/>
        </a:xfrm>
        <a:prstGeom prst="rect">
          <a:avLst/>
        </a:prstGeom>
        <a:solidFill>
          <a:schemeClr val="accent2">
            <a:hueOff val="1628711"/>
            <a:satOff val="-26278"/>
            <a:lumOff val="-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orbel" panose="020B0503020204020204"/>
            </a:rPr>
            <a:t>10+30</a:t>
          </a:r>
        </a:p>
      </dsp:txBody>
      <dsp:txXfrm>
        <a:off x="3436786" y="1168640"/>
        <a:ext cx="1562175" cy="937305"/>
      </dsp:txXfrm>
    </dsp:sp>
    <dsp:sp modelId="{6FB29197-20AA-4795-9C55-6660B02D6B1F}">
      <dsp:nvSpPr>
        <dsp:cNvPr id="0" name=""/>
        <dsp:cNvSpPr/>
      </dsp:nvSpPr>
      <dsp:spPr>
        <a:xfrm>
          <a:off x="1718393" y="2262163"/>
          <a:ext cx="1562175" cy="937305"/>
        </a:xfrm>
        <a:prstGeom prst="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latin typeface="Corbel" panose="020B0503020204020204"/>
            </a:rPr>
            <a:t>60-40</a:t>
          </a:r>
        </a:p>
      </dsp:txBody>
      <dsp:txXfrm>
        <a:off x="1718393" y="2262163"/>
        <a:ext cx="1562175" cy="937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9919E1-43AC-4CED-9500-DF4C100BDBF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D98A85-43CB-4CDC-8FF1-647F52B29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9B7A66-B7EB-42C9-B5DD-873741A09959}" type="datetimeFigureOut">
              <a:rPr lang="ru-RU" noProof="0" smtClean="0"/>
              <a:t>26.05.2022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3B4569-3B6E-468D-B981-DA515F47BCE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3B4569-3B6E-468D-B981-DA515F47BC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1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2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9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7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4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8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1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0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0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2C195D4-FC0E-3737-CC0D-DF38CC6FE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>
            <a:normAutofit/>
          </a:bodyPr>
          <a:lstStyle/>
          <a:p>
            <a:r>
              <a:rPr lang="ru-RU" sz="5500">
                <a:solidFill>
                  <a:schemeClr val="tx1"/>
                </a:solidFill>
              </a:rPr>
              <a:t>Մաթեմատիկայի հետաքրքրաշարժ</a:t>
            </a:r>
            <a:br>
              <a:rPr lang="ru-RU" sz="5500">
                <a:solidFill>
                  <a:schemeClr val="tx1"/>
                </a:solidFill>
              </a:rPr>
            </a:br>
            <a:r>
              <a:rPr lang="ru-RU" sz="5500">
                <a:solidFill>
                  <a:schemeClr val="tx1"/>
                </a:solidFill>
              </a:rPr>
              <a:t>աշխարհում ՝առաջին դասարան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Մաթեմատիկան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պետք</a:t>
            </a:r>
            <a:r>
              <a:rPr lang="ru-RU" dirty="0">
                <a:solidFill>
                  <a:schemeClr val="tx1"/>
                </a:solidFill>
              </a:rPr>
              <a:t> է </a:t>
            </a:r>
            <a:r>
              <a:rPr lang="ru-RU" dirty="0" err="1">
                <a:solidFill>
                  <a:schemeClr val="tx1"/>
                </a:solidFill>
              </a:rPr>
              <a:t>սիրել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թեկուզ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նրա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համար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որ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կարգի</a:t>
            </a:r>
            <a:r>
              <a:rPr lang="ru-RU" dirty="0">
                <a:solidFill>
                  <a:schemeClr val="tx1"/>
                </a:solidFill>
              </a:rPr>
              <a:t> է </a:t>
            </a:r>
            <a:r>
              <a:rPr lang="ru-RU" dirty="0" err="1">
                <a:solidFill>
                  <a:schemeClr val="tx1"/>
                </a:solidFill>
              </a:rPr>
              <a:t>բերում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մեր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միտքը</a:t>
            </a:r>
            <a:r>
              <a:rPr lang="ru-RU" dirty="0">
                <a:solidFill>
                  <a:schemeClr val="tx1"/>
                </a:solidFill>
              </a:rPr>
              <a:t>։                       </a:t>
            </a:r>
            <a:r>
              <a:rPr lang="ru-RU" dirty="0" err="1">
                <a:solidFill>
                  <a:schemeClr val="tx1"/>
                </a:solidFill>
              </a:rPr>
              <a:t>Մ․Վ․Լոմոնոսով</a:t>
            </a: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12970-9019-3F7B-B84F-D74CFD82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ru-RU" sz="3300" dirty="0" err="1"/>
              <a:t>Անվանի՛ր</a:t>
            </a:r>
            <a:r>
              <a:rPr lang="ru-RU" sz="3300" dirty="0"/>
              <a:t> </a:t>
            </a:r>
            <a:r>
              <a:rPr lang="ru-RU" sz="3300" dirty="0" err="1"/>
              <a:t>երկնիշ</a:t>
            </a:r>
            <a:r>
              <a:rPr lang="ru-RU" sz="3300" dirty="0"/>
              <a:t> </a:t>
            </a:r>
            <a:r>
              <a:rPr lang="ru-RU" sz="3300" dirty="0" err="1"/>
              <a:t>կլոր</a:t>
            </a:r>
            <a:r>
              <a:rPr lang="ru-RU" sz="3300" dirty="0"/>
              <a:t> </a:t>
            </a:r>
            <a:r>
              <a:rPr lang="ru-RU" sz="3300" dirty="0" err="1"/>
              <a:t>տասնյակները</a:t>
            </a:r>
            <a:r>
              <a:rPr lang="ru-RU" sz="3300" dirty="0"/>
              <a:t> և </a:t>
            </a:r>
            <a:r>
              <a:rPr lang="ru-RU" sz="3300" dirty="0" err="1"/>
              <a:t>դասավորիր</a:t>
            </a:r>
            <a:r>
              <a:rPr lang="ru-RU" sz="3300" dirty="0"/>
              <a:t> </a:t>
            </a:r>
            <a:r>
              <a:rPr lang="ru-RU" sz="3300" dirty="0" err="1"/>
              <a:t>աճման</a:t>
            </a:r>
            <a:r>
              <a:rPr lang="ru-RU" sz="3300" dirty="0"/>
              <a:t> </a:t>
            </a:r>
            <a:r>
              <a:rPr lang="ru-RU" sz="3300" dirty="0" err="1"/>
              <a:t>կարգով</a:t>
            </a:r>
            <a:r>
              <a:rPr lang="ru-RU" sz="3300" dirty="0"/>
              <a:t>։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Схема 18">
            <a:extLst>
              <a:ext uri="{FF2B5EF4-FFF2-40B4-BE49-F238E27FC236}">
                <a16:creationId xmlns:a16="http://schemas.microsoft.com/office/drawing/2014/main" id="{F773916E-E634-5A47-3A26-BADBDDB01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15081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9" name="Рисунок 429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0CA1B6D-2400-0100-9FE2-43D37B5FD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800000">
            <a:off x="6201937" y="2280423"/>
            <a:ext cx="2390079" cy="23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DC116-A784-7F18-1E50-33CAEE78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ru-RU" sz="2800" err="1"/>
              <a:t>Կատարիր</a:t>
            </a:r>
            <a:r>
              <a:rPr lang="ru-RU" sz="2800"/>
              <a:t> </a:t>
            </a:r>
            <a:r>
              <a:rPr lang="ru-RU" sz="2800" err="1"/>
              <a:t>գործողություններ</a:t>
            </a:r>
            <a:r>
              <a:rPr lang="ru-RU" sz="2800"/>
              <a:t> </a:t>
            </a:r>
            <a:r>
              <a:rPr lang="ru-RU" sz="2800" err="1"/>
              <a:t>տասնյակների</a:t>
            </a:r>
            <a:r>
              <a:rPr lang="ru-RU" sz="2800"/>
              <a:t> </a:t>
            </a:r>
            <a:r>
              <a:rPr lang="ru-RU" sz="2800" err="1"/>
              <a:t>հետ</a:t>
            </a:r>
            <a:r>
              <a:rPr lang="ru-RU" sz="2800"/>
              <a:t>։</a:t>
            </a:r>
          </a:p>
        </p:txBody>
      </p:sp>
      <p:pic>
        <p:nvPicPr>
          <p:cNvPr id="299" name="Рисунок 299">
            <a:extLst>
              <a:ext uri="{FF2B5EF4-FFF2-40B4-BE49-F238E27FC236}">
                <a16:creationId xmlns:a16="http://schemas.microsoft.com/office/drawing/2014/main" id="{592D17F0-47AE-B592-C915-1D0992C13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" r="3" b="3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A1DDCAAE-BFC4-968E-E1A4-1D13F084B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018453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5501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внутренний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300635D0-2C3E-F05A-5514-199FA296D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20466-C8DE-17F1-4768-9030A70E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1920535"/>
            <a:ext cx="8302521" cy="26331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Սիրելի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՛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առաջին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դասարանցի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,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մաթեմատիկայի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 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հետաքրքիր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 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աշխարհը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հրաժեշտ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 է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տալիս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քեզ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 ։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Հաջորդ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հանդիպմանը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սպասիր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en-US" sz="4800" spc="-100" err="1">
                <a:ln w="15875">
                  <a:solidFill>
                    <a:srgbClr val="FFFFFF"/>
                  </a:solidFill>
                </a:ln>
                <a:noFill/>
              </a:rPr>
              <a:t>երկրորդ</a:t>
            </a:r>
            <a:r>
              <a:rPr lang="en-US" sz="4800" spc="-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en-US" sz="4800" spc="-100">
                <a:ln w="15875">
                  <a:solidFill>
                    <a:srgbClr val="FFFFFF"/>
                  </a:solidFill>
                </a:ln>
                <a:noFill/>
              </a:rPr>
              <a:t>դասարանում։</a:t>
            </a:r>
            <a:endParaRPr lang="en-US" sz="4800" spc="-100" dirty="0" err="1">
              <a:ln w="15875">
                <a:solidFill>
                  <a:srgbClr val="FFFFFF"/>
                </a:solidFill>
              </a:ln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ABACDC-BD54-40F3-9047-8298C77C2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6CB7CA-05C2-4EE8-A97F-B5F3A4F89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144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323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екторная графика, шиферная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E2CE1ED5-C50B-85F1-D9ED-6AF0704FF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999" r="800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A36ED-2B80-07D5-DD2E-EF1A0313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 err="1">
                <a:solidFill>
                  <a:schemeClr val="tx1"/>
                </a:solidFill>
              </a:rPr>
              <a:t>Սիրելի</a:t>
            </a:r>
            <a:r>
              <a:rPr lang="en-US" sz="4600" spc="-100" dirty="0">
                <a:solidFill>
                  <a:schemeClr val="tx1"/>
                </a:solidFill>
              </a:rPr>
              <a:t>՛ </a:t>
            </a:r>
            <a:r>
              <a:rPr lang="en-US" sz="4600" spc="-100" dirty="0" err="1">
                <a:solidFill>
                  <a:schemeClr val="tx1"/>
                </a:solidFill>
              </a:rPr>
              <a:t>փոքրիկ</a:t>
            </a:r>
            <a:r>
              <a:rPr lang="en-US" sz="4600" spc="-100" dirty="0">
                <a:solidFill>
                  <a:schemeClr val="tx1"/>
                </a:solidFill>
              </a:rPr>
              <a:t> ,</a:t>
            </a:r>
            <a:r>
              <a:rPr lang="en-US" sz="4600" spc="-100" dirty="0" err="1">
                <a:solidFill>
                  <a:schemeClr val="tx1"/>
                </a:solidFill>
              </a:rPr>
              <a:t>հիմա</a:t>
            </a:r>
            <a:r>
              <a:rPr lang="en-US" sz="4600" spc="-100" dirty="0">
                <a:solidFill>
                  <a:schemeClr val="tx1"/>
                </a:solidFill>
              </a:rPr>
              <a:t> </a:t>
            </a:r>
            <a:r>
              <a:rPr lang="en-US" sz="4600" spc="-100" dirty="0" err="1">
                <a:solidFill>
                  <a:schemeClr val="tx1"/>
                </a:solidFill>
              </a:rPr>
              <a:t>միասին</a:t>
            </a:r>
            <a:r>
              <a:rPr lang="en-US" sz="4600" spc="-100" dirty="0">
                <a:solidFill>
                  <a:schemeClr val="tx1"/>
                </a:solidFill>
              </a:rPr>
              <a:t> </a:t>
            </a:r>
            <a:r>
              <a:rPr lang="en-US" sz="4600" spc="-100" dirty="0" err="1">
                <a:solidFill>
                  <a:schemeClr val="tx1"/>
                </a:solidFill>
              </a:rPr>
              <a:t>կամփոփենք</a:t>
            </a:r>
            <a:r>
              <a:rPr lang="en-US" sz="4600" spc="-100" dirty="0">
                <a:solidFill>
                  <a:schemeClr val="tx1"/>
                </a:solidFill>
              </a:rPr>
              <a:t>  </a:t>
            </a:r>
            <a:r>
              <a:rPr lang="en-US" sz="4600" spc="-100" dirty="0" err="1">
                <a:solidFill>
                  <a:schemeClr val="tx1"/>
                </a:solidFill>
              </a:rPr>
              <a:t>քո</a:t>
            </a:r>
            <a:r>
              <a:rPr lang="en-US" sz="4600" spc="-100" dirty="0">
                <a:solidFill>
                  <a:schemeClr val="tx1"/>
                </a:solidFill>
              </a:rPr>
              <a:t> </a:t>
            </a:r>
            <a:r>
              <a:rPr lang="en-US" sz="4600" spc="-100" dirty="0" err="1">
                <a:solidFill>
                  <a:schemeClr val="tx1"/>
                </a:solidFill>
              </a:rPr>
              <a:t>Մաթեմատիկայի</a:t>
            </a:r>
            <a:r>
              <a:rPr lang="en-US" sz="4600" spc="-100" dirty="0">
                <a:solidFill>
                  <a:schemeClr val="tx1"/>
                </a:solidFill>
              </a:rPr>
              <a:t> </a:t>
            </a:r>
            <a:r>
              <a:rPr lang="en-US" sz="4600" spc="-100" dirty="0" err="1">
                <a:solidFill>
                  <a:schemeClr val="tx1"/>
                </a:solidFill>
              </a:rPr>
              <a:t>երկրորդ</a:t>
            </a:r>
            <a:r>
              <a:rPr lang="en-US" sz="4600" spc="-100" dirty="0">
                <a:solidFill>
                  <a:schemeClr val="tx1"/>
                </a:solidFill>
              </a:rPr>
              <a:t> </a:t>
            </a:r>
            <a:r>
              <a:rPr lang="en-US" sz="4600" spc="-100" dirty="0" err="1">
                <a:solidFill>
                  <a:schemeClr val="tx1"/>
                </a:solidFill>
              </a:rPr>
              <a:t>կիսամյակում</a:t>
            </a:r>
            <a:r>
              <a:rPr lang="en-US" sz="4600" spc="-100" dirty="0">
                <a:solidFill>
                  <a:schemeClr val="tx1"/>
                </a:solidFill>
              </a:rPr>
              <a:t> </a:t>
            </a:r>
            <a:r>
              <a:rPr lang="en-US" sz="4600" spc="-100" dirty="0" err="1">
                <a:solidFill>
                  <a:schemeClr val="tx1"/>
                </a:solidFill>
              </a:rPr>
              <a:t>ստացած</a:t>
            </a:r>
            <a:r>
              <a:rPr lang="en-US" sz="4600" spc="-100" dirty="0">
                <a:solidFill>
                  <a:schemeClr val="tx1"/>
                </a:solidFill>
              </a:rPr>
              <a:t> </a:t>
            </a:r>
            <a:r>
              <a:rPr lang="en-US" sz="4600" spc="-100" dirty="0" err="1">
                <a:solidFill>
                  <a:schemeClr val="tx1"/>
                </a:solidFill>
              </a:rPr>
              <a:t>գիտելիքները</a:t>
            </a:r>
            <a:endParaRPr lang="en-US" sz="46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9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8EB34-C31B-8948-F709-B31FCC32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09407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 err="1"/>
              <a:t>Տրված</a:t>
            </a:r>
            <a:r>
              <a:rPr lang="en-US" sz="2500" dirty="0"/>
              <a:t> </a:t>
            </a:r>
            <a:r>
              <a:rPr lang="en-US" sz="2500" dirty="0" err="1"/>
              <a:t>թվերը</a:t>
            </a:r>
            <a:r>
              <a:rPr lang="en-US" sz="2500" dirty="0"/>
              <a:t> </a:t>
            </a:r>
            <a:r>
              <a:rPr lang="en-US" sz="2500" dirty="0" err="1"/>
              <a:t>նախ</a:t>
            </a:r>
            <a:r>
              <a:rPr lang="en-US" sz="2500" dirty="0"/>
              <a:t> </a:t>
            </a:r>
            <a:r>
              <a:rPr lang="en-US" sz="2500" dirty="0" err="1"/>
              <a:t>կարդա</a:t>
            </a:r>
            <a:r>
              <a:rPr lang="en-US" sz="2500" dirty="0"/>
              <a:t> </a:t>
            </a:r>
            <a:r>
              <a:rPr lang="en-US" sz="2500" dirty="0" err="1"/>
              <a:t>աճման</a:t>
            </a:r>
            <a:r>
              <a:rPr lang="en-US" sz="2500" dirty="0"/>
              <a:t> </a:t>
            </a:r>
            <a:r>
              <a:rPr lang="en-US" sz="2500" dirty="0" err="1"/>
              <a:t>կարգով,ապա</a:t>
            </a:r>
            <a:r>
              <a:rPr lang="en-US" sz="2500" dirty="0"/>
              <a:t> </a:t>
            </a:r>
            <a:r>
              <a:rPr lang="en-US" sz="2500" dirty="0" err="1"/>
              <a:t>նաև</a:t>
            </a:r>
            <a:r>
              <a:rPr lang="en-US" sz="2500" dirty="0"/>
              <a:t> </a:t>
            </a:r>
            <a:r>
              <a:rPr lang="en-US" sz="2500" dirty="0" err="1"/>
              <a:t>գրի՛ր։Փորձիր</a:t>
            </a:r>
            <a:r>
              <a:rPr lang="en-US" sz="2500" dirty="0"/>
              <a:t> </a:t>
            </a:r>
            <a:r>
              <a:rPr lang="en-US" sz="2500" dirty="0" err="1"/>
              <a:t>թվարկել</a:t>
            </a:r>
            <a:r>
              <a:rPr lang="en-US" sz="2500" dirty="0"/>
              <a:t> </a:t>
            </a:r>
            <a:r>
              <a:rPr lang="en-US" sz="2500" dirty="0" err="1"/>
              <a:t>նաև</a:t>
            </a:r>
            <a:r>
              <a:rPr lang="en-US" sz="2500" dirty="0"/>
              <a:t> </a:t>
            </a:r>
            <a:r>
              <a:rPr lang="en-US" sz="2500" dirty="0" err="1"/>
              <a:t>մեծից</a:t>
            </a:r>
            <a:r>
              <a:rPr lang="en-US" sz="2500" dirty="0"/>
              <a:t> </a:t>
            </a:r>
            <a:r>
              <a:rPr lang="en-US" sz="2500" dirty="0" err="1"/>
              <a:t>փոքր</a:t>
            </a:r>
            <a:r>
              <a:rPr lang="en-US" sz="2500" dirty="0"/>
              <a:t> </a:t>
            </a:r>
            <a:r>
              <a:rPr lang="en-US" sz="2500" dirty="0" err="1"/>
              <a:t>հերթականությամբ</a:t>
            </a:r>
            <a:r>
              <a:rPr lang="en-US" sz="2500" dirty="0"/>
              <a:t>։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Овал 406">
            <a:extLst>
              <a:ext uri="{FF2B5EF4-FFF2-40B4-BE49-F238E27FC236}">
                <a16:creationId xmlns:a16="http://schemas.microsoft.com/office/drawing/2014/main" id="{75F55D98-BE9A-6FD0-235B-273E2AF5F181}"/>
              </a:ext>
            </a:extLst>
          </p:cNvPr>
          <p:cNvSpPr/>
          <p:nvPr/>
        </p:nvSpPr>
        <p:spPr>
          <a:xfrm>
            <a:off x="7038975" y="3000375"/>
            <a:ext cx="914400" cy="838200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800" dirty="0"/>
              <a:t>3</a:t>
            </a:r>
            <a:endParaRPr lang="ru-RU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98EAF6D8-BD33-BBB2-8319-8BF2FD53B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27991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5" name="Рисунок 425">
            <a:extLst>
              <a:ext uri="{FF2B5EF4-FFF2-40B4-BE49-F238E27FC236}">
                <a16:creationId xmlns:a16="http://schemas.microsoft.com/office/drawing/2014/main" id="{23109894-03FD-B4C4-A970-75E462B1F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867" y="5056664"/>
            <a:ext cx="2541058" cy="1310269"/>
          </a:xfrm>
          <a:prstGeom prst="rect">
            <a:avLst/>
          </a:prstGeom>
        </p:spPr>
      </p:pic>
      <p:pic>
        <p:nvPicPr>
          <p:cNvPr id="10" name="Рисунок 425">
            <a:extLst>
              <a:ext uri="{FF2B5EF4-FFF2-40B4-BE49-F238E27FC236}">
                <a16:creationId xmlns:a16="http://schemas.microsoft.com/office/drawing/2014/main" id="{23109894-03FD-B4C4-A970-75E462B1F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688" y="5270915"/>
            <a:ext cx="2551176" cy="13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160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ECDDF-1C89-74FA-6591-1146A5EA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Շարունակելով</a:t>
            </a:r>
            <a:r>
              <a:rPr lang="ru-RU" dirty="0"/>
              <a:t> </a:t>
            </a:r>
            <a:r>
              <a:rPr lang="ru-RU" dirty="0" err="1"/>
              <a:t>մեկդ</a:t>
            </a:r>
            <a:r>
              <a:rPr lang="ru-RU" dirty="0"/>
              <a:t> </a:t>
            </a:r>
            <a:r>
              <a:rPr lang="ru-RU" dirty="0" err="1"/>
              <a:t>մյուսին</a:t>
            </a:r>
            <a:r>
              <a:rPr lang="ru-RU" dirty="0"/>
              <a:t>՝ </a:t>
            </a:r>
            <a:r>
              <a:rPr lang="ru-RU" dirty="0" err="1"/>
              <a:t>կատարեք</a:t>
            </a:r>
            <a:r>
              <a:rPr lang="ru-RU" dirty="0"/>
              <a:t> </a:t>
            </a:r>
            <a:r>
              <a:rPr lang="ru-RU" dirty="0" err="1"/>
              <a:t>գործողությունները</a:t>
            </a:r>
            <a:r>
              <a:rPr lang="ru-RU" dirty="0"/>
              <a:t>։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5BD9B-E447-F705-C80C-A1913892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         +3           +2            -4              -3            +6              +4             -3                +5             -10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DB3245-4CA4-1A6C-0E62-41772FAEF3B6}"/>
              </a:ext>
            </a:extLst>
          </p:cNvPr>
          <p:cNvSpPr/>
          <p:nvPr/>
        </p:nvSpPr>
        <p:spPr>
          <a:xfrm>
            <a:off x="1596483" y="4347114"/>
            <a:ext cx="520391" cy="362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FEB2C27-CD83-DA78-E3C7-0A6CC068F687}"/>
              </a:ext>
            </a:extLst>
          </p:cNvPr>
          <p:cNvSpPr/>
          <p:nvPr/>
        </p:nvSpPr>
        <p:spPr>
          <a:xfrm>
            <a:off x="2116230" y="4481848"/>
            <a:ext cx="464635" cy="185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3B4B9B-3992-4D78-3741-8A908534EA7E}"/>
              </a:ext>
            </a:extLst>
          </p:cNvPr>
          <p:cNvSpPr/>
          <p:nvPr/>
        </p:nvSpPr>
        <p:spPr>
          <a:xfrm>
            <a:off x="2579184" y="4344792"/>
            <a:ext cx="353123" cy="34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C81629-A28C-7732-77FE-6815DEBA1CB2}"/>
              </a:ext>
            </a:extLst>
          </p:cNvPr>
          <p:cNvSpPr/>
          <p:nvPr/>
        </p:nvSpPr>
        <p:spPr>
          <a:xfrm>
            <a:off x="3381840" y="4366864"/>
            <a:ext cx="408878" cy="325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C23278F-3487-36A6-CA94-21BEFC64999C}"/>
              </a:ext>
            </a:extLst>
          </p:cNvPr>
          <p:cNvSpPr/>
          <p:nvPr/>
        </p:nvSpPr>
        <p:spPr>
          <a:xfrm>
            <a:off x="2935148" y="4483011"/>
            <a:ext cx="446049" cy="157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B9F495B-D2EA-3E77-C5E7-9E4D90786AC9}"/>
              </a:ext>
            </a:extLst>
          </p:cNvPr>
          <p:cNvSpPr/>
          <p:nvPr/>
        </p:nvSpPr>
        <p:spPr>
          <a:xfrm>
            <a:off x="3793560" y="4467911"/>
            <a:ext cx="538976" cy="17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6624A99-7DA4-BE24-B04C-1024EEF215EB}"/>
              </a:ext>
            </a:extLst>
          </p:cNvPr>
          <p:cNvSpPr/>
          <p:nvPr/>
        </p:nvSpPr>
        <p:spPr>
          <a:xfrm>
            <a:off x="4330856" y="4368027"/>
            <a:ext cx="427461" cy="353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55A7081C-6E99-45F5-F7FC-05C15A809899}"/>
              </a:ext>
            </a:extLst>
          </p:cNvPr>
          <p:cNvSpPr/>
          <p:nvPr/>
        </p:nvSpPr>
        <p:spPr>
          <a:xfrm>
            <a:off x="4761160" y="4459780"/>
            <a:ext cx="427463" cy="148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B59CA93-AEF6-4D8E-9F2E-D0DD52F928B7}"/>
              </a:ext>
            </a:extLst>
          </p:cNvPr>
          <p:cNvSpPr/>
          <p:nvPr/>
        </p:nvSpPr>
        <p:spPr>
          <a:xfrm>
            <a:off x="5186943" y="4350601"/>
            <a:ext cx="371708" cy="36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F6D4AA2-90B1-C2D3-6EBF-615746745FDB}"/>
              </a:ext>
            </a:extLst>
          </p:cNvPr>
          <p:cNvSpPr/>
          <p:nvPr/>
        </p:nvSpPr>
        <p:spPr>
          <a:xfrm>
            <a:off x="5604472" y="4485336"/>
            <a:ext cx="501805" cy="157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692DE3F-1737-4C6B-CE5C-19C852D71983}"/>
              </a:ext>
            </a:extLst>
          </p:cNvPr>
          <p:cNvSpPr/>
          <p:nvPr/>
        </p:nvSpPr>
        <p:spPr>
          <a:xfrm>
            <a:off x="6104596" y="4366864"/>
            <a:ext cx="390292" cy="362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3A8DAF0C-9C68-4444-9BFD-59FBE57FCA4D}"/>
              </a:ext>
            </a:extLst>
          </p:cNvPr>
          <p:cNvSpPr/>
          <p:nvPr/>
        </p:nvSpPr>
        <p:spPr>
          <a:xfrm>
            <a:off x="6494246" y="4492303"/>
            <a:ext cx="566854" cy="148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C135126-DED9-7894-BBA2-157E786466F9}"/>
              </a:ext>
            </a:extLst>
          </p:cNvPr>
          <p:cNvSpPr/>
          <p:nvPr/>
        </p:nvSpPr>
        <p:spPr>
          <a:xfrm flipV="1">
            <a:off x="7059419" y="4355249"/>
            <a:ext cx="418171" cy="33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9960CEB6-E339-26A5-C2C0-B44113BB2F56}"/>
              </a:ext>
            </a:extLst>
          </p:cNvPr>
          <p:cNvSpPr/>
          <p:nvPr/>
        </p:nvSpPr>
        <p:spPr>
          <a:xfrm>
            <a:off x="7476947" y="4480689"/>
            <a:ext cx="529684" cy="13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D8ED0F7-DDB6-9443-80E8-37A3BA85D200}"/>
              </a:ext>
            </a:extLst>
          </p:cNvPr>
          <p:cNvSpPr/>
          <p:nvPr/>
        </p:nvSpPr>
        <p:spPr>
          <a:xfrm>
            <a:off x="8004949" y="4343632"/>
            <a:ext cx="427462" cy="39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4786CAA2-F6F5-0A2E-94EF-EF4A1A3B8D2E}"/>
              </a:ext>
            </a:extLst>
          </p:cNvPr>
          <p:cNvSpPr/>
          <p:nvPr/>
        </p:nvSpPr>
        <p:spPr>
          <a:xfrm>
            <a:off x="8431771" y="4487658"/>
            <a:ext cx="566854" cy="157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E7614EF-B872-9751-FCA7-79B9B96302B2}"/>
              </a:ext>
            </a:extLst>
          </p:cNvPr>
          <p:cNvSpPr/>
          <p:nvPr/>
        </p:nvSpPr>
        <p:spPr>
          <a:xfrm>
            <a:off x="8996943" y="4378479"/>
            <a:ext cx="408878" cy="33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743C1816-5083-E754-3F68-3D7243D1C14C}"/>
              </a:ext>
            </a:extLst>
          </p:cNvPr>
          <p:cNvSpPr/>
          <p:nvPr/>
        </p:nvSpPr>
        <p:spPr>
          <a:xfrm>
            <a:off x="9405178" y="4466750"/>
            <a:ext cx="585439" cy="185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9E5D640-42FF-4A80-9C0D-1457BA0DF37E}"/>
              </a:ext>
            </a:extLst>
          </p:cNvPr>
          <p:cNvSpPr/>
          <p:nvPr/>
        </p:nvSpPr>
        <p:spPr>
          <a:xfrm>
            <a:off x="9988937" y="4376156"/>
            <a:ext cx="371708" cy="36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pic>
        <p:nvPicPr>
          <p:cNvPr id="29" name="Рисунок 29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7F93CB0-C1E6-5A7F-4746-57DB0184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522" y="756424"/>
            <a:ext cx="2743200" cy="2743200"/>
          </a:xfrm>
          <a:prstGeom prst="rect">
            <a:avLst/>
          </a:prstGeom>
        </p:spPr>
      </p:pic>
      <p:pic>
        <p:nvPicPr>
          <p:cNvPr id="30" name="Рисунок 30">
            <a:extLst>
              <a:ext uri="{FF2B5EF4-FFF2-40B4-BE49-F238E27FC236}">
                <a16:creationId xmlns:a16="http://schemas.microsoft.com/office/drawing/2014/main" id="{7E74431C-E5B0-F34F-392F-4063A50A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4655">
            <a:off x="1276815" y="2248598"/>
            <a:ext cx="3049858" cy="1701025"/>
          </a:xfrm>
          <a:prstGeom prst="rect">
            <a:avLst/>
          </a:prstGeom>
        </p:spPr>
      </p:pic>
      <p:pic>
        <p:nvPicPr>
          <p:cNvPr id="31" name="Рисунок 31">
            <a:extLst>
              <a:ext uri="{FF2B5EF4-FFF2-40B4-BE49-F238E27FC236}">
                <a16:creationId xmlns:a16="http://schemas.microsoft.com/office/drawing/2014/main" id="{58CB44BC-5CDB-1A84-F468-EE937B8A3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4271">
            <a:off x="10104031" y="5000478"/>
            <a:ext cx="1874199" cy="15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77931-81B6-E0F1-2147-6973A86C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Պարզի՛ր</a:t>
            </a:r>
            <a:r>
              <a:rPr lang="ru-RU" dirty="0"/>
              <a:t>, </a:t>
            </a:r>
            <a:r>
              <a:rPr lang="ru-RU" dirty="0" err="1"/>
              <a:t>թե</a:t>
            </a:r>
            <a:r>
              <a:rPr lang="ru-RU" dirty="0"/>
              <a:t> </a:t>
            </a:r>
            <a:r>
              <a:rPr lang="ru-RU" dirty="0" err="1"/>
              <a:t>ինչ</a:t>
            </a:r>
            <a:r>
              <a:rPr lang="hy-AM" dirty="0"/>
              <a:t> թվեր</a:t>
            </a:r>
            <a:r>
              <a:rPr lang="ru-RU" dirty="0"/>
              <a:t> </a:t>
            </a:r>
            <a:r>
              <a:rPr lang="ru-RU" dirty="0" err="1"/>
              <a:t>պետք</a:t>
            </a:r>
            <a:r>
              <a:rPr lang="ru-RU" dirty="0"/>
              <a:t> է </a:t>
            </a:r>
            <a:r>
              <a:rPr lang="ru-RU" dirty="0" err="1"/>
              <a:t>գրված</a:t>
            </a:r>
            <a:r>
              <a:rPr lang="ru-RU" dirty="0"/>
              <a:t> </a:t>
            </a:r>
            <a:r>
              <a:rPr lang="ru-RU" dirty="0" err="1"/>
              <a:t>լինեն</a:t>
            </a:r>
            <a:r>
              <a:rPr lang="ru-RU" dirty="0"/>
              <a:t> </a:t>
            </a:r>
            <a:r>
              <a:rPr lang="ru-RU" dirty="0" err="1"/>
              <a:t>դատարկ</a:t>
            </a:r>
            <a:r>
              <a:rPr lang="ru-RU" dirty="0"/>
              <a:t> </a:t>
            </a:r>
            <a:r>
              <a:rPr lang="ru-RU" dirty="0" err="1"/>
              <a:t>վանդակում,կազմի՛ր</a:t>
            </a:r>
            <a:r>
              <a:rPr lang="ru-RU" dirty="0"/>
              <a:t> </a:t>
            </a:r>
            <a:r>
              <a:rPr lang="ru-RU" dirty="0" err="1"/>
              <a:t>հավասարություններ</a:t>
            </a:r>
            <a:r>
              <a:rPr lang="ru-RU" dirty="0"/>
              <a:t>։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B5CD4-FED3-A675-0B58-3D3BFD9E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680" y="2674836"/>
            <a:ext cx="8983489" cy="355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                                      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414893-D1E3-11C0-B9A6-532859C92223}"/>
              </a:ext>
            </a:extLst>
          </p:cNvPr>
          <p:cNvSpPr/>
          <p:nvPr/>
        </p:nvSpPr>
        <p:spPr>
          <a:xfrm>
            <a:off x="1633654" y="4217018"/>
            <a:ext cx="408878" cy="371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5" name="Стрелка: изогнутая вниз 4">
            <a:extLst>
              <a:ext uri="{FF2B5EF4-FFF2-40B4-BE49-F238E27FC236}">
                <a16:creationId xmlns:a16="http://schemas.microsoft.com/office/drawing/2014/main" id="{9CC75D5E-A770-86DA-D4EB-B6489265440F}"/>
              </a:ext>
            </a:extLst>
          </p:cNvPr>
          <p:cNvSpPr/>
          <p:nvPr/>
        </p:nvSpPr>
        <p:spPr>
          <a:xfrm>
            <a:off x="2080993" y="3838015"/>
            <a:ext cx="1217341" cy="4088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AF2E78-946B-73B8-73C8-F4CCDD059D60}"/>
              </a:ext>
            </a:extLst>
          </p:cNvPr>
          <p:cNvSpPr/>
          <p:nvPr/>
        </p:nvSpPr>
        <p:spPr>
          <a:xfrm>
            <a:off x="3192501" y="4214696"/>
            <a:ext cx="399585" cy="390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DB8E25-A968-1255-6A07-FD2770547997}"/>
              </a:ext>
            </a:extLst>
          </p:cNvPr>
          <p:cNvSpPr/>
          <p:nvPr/>
        </p:nvSpPr>
        <p:spPr>
          <a:xfrm>
            <a:off x="4407520" y="4212372"/>
            <a:ext cx="427464" cy="37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id="{B987EB19-68D3-DE2E-E496-C98B0DAAAE29}"/>
              </a:ext>
            </a:extLst>
          </p:cNvPr>
          <p:cNvSpPr/>
          <p:nvPr/>
        </p:nvSpPr>
        <p:spPr>
          <a:xfrm>
            <a:off x="4808395" y="3703272"/>
            <a:ext cx="1217341" cy="4274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+6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08E15D-9225-EF95-C388-D88CA7282728}"/>
              </a:ext>
            </a:extLst>
          </p:cNvPr>
          <p:cNvSpPr/>
          <p:nvPr/>
        </p:nvSpPr>
        <p:spPr>
          <a:xfrm>
            <a:off x="5938489" y="4219341"/>
            <a:ext cx="464634" cy="36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изогнутая вниз 14">
            <a:extLst>
              <a:ext uri="{FF2B5EF4-FFF2-40B4-BE49-F238E27FC236}">
                <a16:creationId xmlns:a16="http://schemas.microsoft.com/office/drawing/2014/main" id="{7A1863F7-BA09-C4F2-F119-D34E45545E59}"/>
              </a:ext>
            </a:extLst>
          </p:cNvPr>
          <p:cNvSpPr/>
          <p:nvPr/>
        </p:nvSpPr>
        <p:spPr>
          <a:xfrm rot="10800000">
            <a:off x="4750316" y="4602340"/>
            <a:ext cx="1217341" cy="3252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E640D79-A062-A7B2-05D1-74B64F16ACD0}"/>
              </a:ext>
            </a:extLst>
          </p:cNvPr>
          <p:cNvSpPr/>
          <p:nvPr/>
        </p:nvSpPr>
        <p:spPr>
          <a:xfrm>
            <a:off x="7088459" y="4244897"/>
            <a:ext cx="455342" cy="436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8" name="Стрелка: изогнутая вниз 17">
            <a:extLst>
              <a:ext uri="{FF2B5EF4-FFF2-40B4-BE49-F238E27FC236}">
                <a16:creationId xmlns:a16="http://schemas.microsoft.com/office/drawing/2014/main" id="{AFAF7B91-B661-8265-913D-A265C9887EAD}"/>
              </a:ext>
            </a:extLst>
          </p:cNvPr>
          <p:cNvSpPr/>
          <p:nvPr/>
        </p:nvSpPr>
        <p:spPr>
          <a:xfrm>
            <a:off x="7545091" y="3884480"/>
            <a:ext cx="1115122" cy="3624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D20AD61-755B-7522-F01F-CFCA4E9DB945}"/>
              </a:ext>
            </a:extLst>
          </p:cNvPr>
          <p:cNvSpPr/>
          <p:nvPr/>
        </p:nvSpPr>
        <p:spPr>
          <a:xfrm>
            <a:off x="8545086" y="4242573"/>
            <a:ext cx="455341" cy="436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изогнутая вниз 19">
            <a:extLst>
              <a:ext uri="{FF2B5EF4-FFF2-40B4-BE49-F238E27FC236}">
                <a16:creationId xmlns:a16="http://schemas.microsoft.com/office/drawing/2014/main" id="{216D1557-7665-7A1C-BF9E-614D99FF79E8}"/>
              </a:ext>
            </a:extLst>
          </p:cNvPr>
          <p:cNvSpPr/>
          <p:nvPr/>
        </p:nvSpPr>
        <p:spPr>
          <a:xfrm rot="10920000">
            <a:off x="7477719" y="4699912"/>
            <a:ext cx="1133707" cy="3624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-0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06A391-CADF-CE41-9E5A-8B2D90E9CE1F}"/>
              </a:ext>
            </a:extLst>
          </p:cNvPr>
          <p:cNvSpPr/>
          <p:nvPr/>
        </p:nvSpPr>
        <p:spPr>
          <a:xfrm>
            <a:off x="9555666" y="4277421"/>
            <a:ext cx="492512" cy="39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22" name="Стрелка: изогнутая вниз 21">
            <a:extLst>
              <a:ext uri="{FF2B5EF4-FFF2-40B4-BE49-F238E27FC236}">
                <a16:creationId xmlns:a16="http://schemas.microsoft.com/office/drawing/2014/main" id="{C4AC19DA-E897-AFC4-375F-B3DADE3C21C9}"/>
              </a:ext>
            </a:extLst>
          </p:cNvPr>
          <p:cNvSpPr/>
          <p:nvPr/>
        </p:nvSpPr>
        <p:spPr>
          <a:xfrm>
            <a:off x="10058761" y="3898418"/>
            <a:ext cx="1059366" cy="3159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798AFA0-53AB-2484-9099-23F67928C35B}"/>
              </a:ext>
            </a:extLst>
          </p:cNvPr>
          <p:cNvSpPr/>
          <p:nvPr/>
        </p:nvSpPr>
        <p:spPr>
          <a:xfrm>
            <a:off x="11012294" y="4275098"/>
            <a:ext cx="501806" cy="40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2C08D27E-FE42-920F-EB94-0B54323438BC}"/>
              </a:ext>
            </a:extLst>
          </p:cNvPr>
          <p:cNvSpPr/>
          <p:nvPr/>
        </p:nvSpPr>
        <p:spPr>
          <a:xfrm rot="10800000">
            <a:off x="10047145" y="4741730"/>
            <a:ext cx="1087245" cy="2694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-9</a:t>
            </a:r>
          </a:p>
        </p:txBody>
      </p:sp>
      <p:sp>
        <p:nvSpPr>
          <p:cNvPr id="26" name="Стрелка: изогнутая вниз 25">
            <a:extLst>
              <a:ext uri="{FF2B5EF4-FFF2-40B4-BE49-F238E27FC236}">
                <a16:creationId xmlns:a16="http://schemas.microsoft.com/office/drawing/2014/main" id="{016F2E23-1609-8AD9-5E26-B4BDF41CF8FB}"/>
              </a:ext>
            </a:extLst>
          </p:cNvPr>
          <p:cNvSpPr/>
          <p:nvPr/>
        </p:nvSpPr>
        <p:spPr>
          <a:xfrm rot="10800000">
            <a:off x="1978774" y="4572138"/>
            <a:ext cx="1217341" cy="3902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-6</a:t>
            </a:r>
          </a:p>
        </p:txBody>
      </p:sp>
      <p:pic>
        <p:nvPicPr>
          <p:cNvPr id="27" name="Рисунок 27">
            <a:extLst>
              <a:ext uri="{FF2B5EF4-FFF2-40B4-BE49-F238E27FC236}">
                <a16:creationId xmlns:a16="http://schemas.microsoft.com/office/drawing/2014/main" id="{C0F6D29E-3B0E-214D-0697-B693218C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12" y="5077681"/>
            <a:ext cx="2269274" cy="1711395"/>
          </a:xfrm>
          <a:prstGeom prst="rect">
            <a:avLst/>
          </a:prstGeom>
        </p:spPr>
      </p:pic>
      <p:pic>
        <p:nvPicPr>
          <p:cNvPr id="28" name="Рисунок 28">
            <a:extLst>
              <a:ext uri="{FF2B5EF4-FFF2-40B4-BE49-F238E27FC236}">
                <a16:creationId xmlns:a16="http://schemas.microsoft.com/office/drawing/2014/main" id="{3DD62003-63C8-F0EF-56DA-AFCA27C49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2799">
            <a:off x="9899175" y="854513"/>
            <a:ext cx="2034969" cy="1940749"/>
          </a:xfrm>
          <a:prstGeom prst="rect">
            <a:avLst/>
          </a:prstGeom>
        </p:spPr>
      </p:pic>
      <p:pic>
        <p:nvPicPr>
          <p:cNvPr id="31" name="Рисунок 31">
            <a:extLst>
              <a:ext uri="{FF2B5EF4-FFF2-40B4-BE49-F238E27FC236}">
                <a16:creationId xmlns:a16="http://schemas.microsoft.com/office/drawing/2014/main" id="{0ACD510F-4C00-B52A-CF12-6B379B736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351" y="5179901"/>
            <a:ext cx="2083421" cy="16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E9383EF-2D87-5A0B-D653-C91FB4121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33788" b="136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EB1C4-70D5-FB32-542C-91DFBF1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64108"/>
            <a:ext cx="6367940" cy="5120639"/>
          </a:xfrm>
        </p:spPr>
        <p:txBody>
          <a:bodyPr>
            <a:normAutofit/>
          </a:bodyPr>
          <a:lstStyle/>
          <a:p>
            <a:r>
              <a:rPr lang="ru-RU" sz="6100" dirty="0" err="1">
                <a:ln w="15875">
                  <a:solidFill>
                    <a:srgbClr val="FFFFFF"/>
                  </a:solidFill>
                </a:ln>
                <a:noFill/>
              </a:rPr>
              <a:t>Հաշվի՛ր</a:t>
            </a:r>
            <a:r>
              <a:rPr lang="ru-RU" sz="6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ru-RU" sz="6100" dirty="0" err="1">
                <a:ln w="15875">
                  <a:solidFill>
                    <a:srgbClr val="FFFFFF"/>
                  </a:solidFill>
                </a:ln>
                <a:noFill/>
              </a:rPr>
              <a:t>տրված</a:t>
            </a:r>
            <a:r>
              <a:rPr lang="ru-RU" sz="6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ru-RU" sz="6100" dirty="0" err="1">
                <a:ln w="15875">
                  <a:solidFill>
                    <a:srgbClr val="FFFFFF"/>
                  </a:solidFill>
                </a:ln>
                <a:noFill/>
              </a:rPr>
              <a:t>թվերի</a:t>
            </a:r>
            <a:r>
              <a:rPr lang="ru-RU" sz="6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ru-RU" sz="6100" dirty="0" err="1">
                <a:ln w="15875">
                  <a:solidFill>
                    <a:srgbClr val="FFFFFF"/>
                  </a:solidFill>
                </a:ln>
                <a:noFill/>
              </a:rPr>
              <a:t>գումարն</a:t>
            </a:r>
            <a:r>
              <a:rPr lang="ru-RU" sz="6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ru-RU" sz="6100" dirty="0" err="1">
                <a:ln w="15875">
                  <a:solidFill>
                    <a:srgbClr val="FFFFFF"/>
                  </a:solidFill>
                </a:ln>
                <a:noFill/>
              </a:rPr>
              <a:t>ու</a:t>
            </a:r>
            <a:r>
              <a:rPr lang="ru-RU" sz="6100" dirty="0">
                <a:ln w="15875">
                  <a:solidFill>
                    <a:srgbClr val="FFFFFF"/>
                  </a:solidFill>
                </a:ln>
                <a:noFill/>
              </a:rPr>
              <a:t> </a:t>
            </a:r>
            <a:r>
              <a:rPr lang="ru-RU" sz="6100" dirty="0" err="1">
                <a:ln w="15875">
                  <a:solidFill>
                    <a:srgbClr val="FFFFFF"/>
                  </a:solidFill>
                </a:ln>
                <a:noFill/>
              </a:rPr>
              <a:t>տարբերությունը</a:t>
            </a:r>
            <a:r>
              <a:rPr lang="ru-RU" sz="6100" dirty="0">
                <a:ln w="15875">
                  <a:solidFill>
                    <a:srgbClr val="FFFFFF"/>
                  </a:solidFill>
                </a:ln>
                <a:noFill/>
              </a:rPr>
              <a:t>։</a:t>
            </a:r>
            <a:endParaRPr lang="ru-RU" sz="6100" dirty="0">
              <a:ln w="15875">
                <a:solidFill>
                  <a:srgbClr val="FFFFFF"/>
                </a:solidFill>
              </a:ln>
            </a:endParaRPr>
          </a:p>
        </p:txBody>
      </p:sp>
      <p:graphicFrame>
        <p:nvGraphicFramePr>
          <p:cNvPr id="56" name="Content Placeholder 19">
            <a:extLst>
              <a:ext uri="{FF2B5EF4-FFF2-40B4-BE49-F238E27FC236}">
                <a16:creationId xmlns:a16="http://schemas.microsoft.com/office/drawing/2014/main" id="{C33D2E44-1641-A143-539A-C81C28D34B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30207" y="864108"/>
          <a:ext cx="3947418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681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86C568-C564-06AB-D19F-0DF3A925C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Content Placeholder 26">
            <a:extLst>
              <a:ext uri="{FF2B5EF4-FFF2-40B4-BE49-F238E27FC236}">
                <a16:creationId xmlns:a16="http://schemas.microsoft.com/office/drawing/2014/main" id="{CAD8EF52-3667-B8D6-EB81-31142EDF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" y="829733"/>
            <a:ext cx="3657581" cy="5130800"/>
          </a:xfrm>
        </p:spPr>
        <p:txBody>
          <a:bodyPr anchor="t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Քանի</a:t>
            </a:r>
            <a:r>
              <a:rPr lang="en-US" sz="3200" dirty="0">
                <a:solidFill>
                  <a:srgbClr val="FFFFFF"/>
                </a:solidFill>
              </a:rPr>
              <a:t>՞ </a:t>
            </a:r>
            <a:r>
              <a:rPr lang="en-US" sz="3200" dirty="0" err="1">
                <a:solidFill>
                  <a:srgbClr val="FFFFFF"/>
                </a:solidFill>
              </a:rPr>
              <a:t>օր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ունի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շաբաթը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դասավորիր</a:t>
            </a:r>
            <a:r>
              <a:rPr lang="en-US" sz="3200" dirty="0">
                <a:solidFill>
                  <a:srgbClr val="FFFFFF"/>
                </a:solidFill>
              </a:rPr>
              <a:t> </a:t>
            </a:r>
          </a:p>
          <a:p>
            <a:r>
              <a:rPr lang="en-US" sz="3200" dirty="0" err="1">
                <a:solidFill>
                  <a:srgbClr val="FFFFFF"/>
                </a:solidFill>
              </a:rPr>
              <a:t>շաբաթվա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օրերը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ճիշտ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հերթականու</a:t>
            </a:r>
            <a:r>
              <a:rPr lang="hy-AM" sz="3200" dirty="0">
                <a:solidFill>
                  <a:srgbClr val="FFFFFF"/>
                </a:solidFill>
              </a:rPr>
              <a:t>-</a:t>
            </a:r>
          </a:p>
          <a:p>
            <a:r>
              <a:rPr lang="hy-AM" sz="3200" dirty="0">
                <a:solidFill>
                  <a:srgbClr val="FFFFFF"/>
                </a:solidFill>
              </a:rPr>
              <a:t>թյամբ։Շաբաթվա ո՞ր օրն ես շատ սիրում։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72" name="Схема 272">
            <a:extLst>
              <a:ext uri="{FF2B5EF4-FFF2-40B4-BE49-F238E27FC236}">
                <a16:creationId xmlns:a16="http://schemas.microsoft.com/office/drawing/2014/main" id="{16215097-E822-8D95-04AC-EC6B83F99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408910"/>
              </p:ext>
            </p:extLst>
          </p:nvPr>
        </p:nvGraphicFramePr>
        <p:xfrm>
          <a:off x="3810000" y="160020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537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ED5069A-7AAC-D1E9-9502-52656D8E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96" y="1298448"/>
            <a:ext cx="4067150" cy="4556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 err="1"/>
              <a:t>Ին՞չ</a:t>
            </a:r>
            <a:r>
              <a:rPr lang="en-US" sz="3200" spc="-100" dirty="0"/>
              <a:t> </a:t>
            </a:r>
            <a:r>
              <a:rPr lang="en-US" sz="3200" spc="-100" dirty="0" err="1"/>
              <a:t>երկրաչափական</a:t>
            </a:r>
            <a:r>
              <a:rPr lang="en-US" sz="3200" spc="-100" dirty="0"/>
              <a:t> </a:t>
            </a:r>
            <a:r>
              <a:rPr lang="en-US" sz="3200" spc="-100" dirty="0" err="1"/>
              <a:t>պատկերներից</a:t>
            </a:r>
            <a:r>
              <a:rPr lang="en-US" sz="3200" spc="-100" dirty="0"/>
              <a:t> է </a:t>
            </a:r>
            <a:r>
              <a:rPr lang="en-US" sz="3200" spc="-100" dirty="0" err="1"/>
              <a:t>կազմված</a:t>
            </a:r>
            <a:r>
              <a:rPr lang="en-US" sz="3200" spc="-100" dirty="0"/>
              <a:t> </a:t>
            </a:r>
            <a:r>
              <a:rPr lang="en-US" sz="3200" spc="-100" dirty="0" err="1"/>
              <a:t>նկարը</a:t>
            </a:r>
            <a:r>
              <a:rPr lang="en-US" sz="3200" spc="-100" dirty="0"/>
              <a:t>։</a:t>
            </a:r>
            <a:br>
              <a:rPr lang="en-US" dirty="0"/>
            </a:br>
            <a:r>
              <a:rPr lang="en-US" sz="3200" spc="-100" dirty="0" err="1"/>
              <a:t>Հաշվիր</a:t>
            </a:r>
            <a:r>
              <a:rPr lang="en-US" sz="3200" spc="-100" dirty="0"/>
              <a:t> և </a:t>
            </a:r>
            <a:r>
              <a:rPr lang="en-US" sz="3200" spc="-100" dirty="0" err="1"/>
              <a:t>ասա</a:t>
            </a:r>
            <a:r>
              <a:rPr lang="en-US" sz="3200" spc="-100" dirty="0"/>
              <a:t> ՝ </a:t>
            </a:r>
            <a:r>
              <a:rPr lang="en-US" sz="3200" spc="-100" dirty="0" err="1"/>
              <a:t>ո՞ր</a:t>
            </a:r>
            <a:r>
              <a:rPr lang="en-US" sz="3200" spc="-100" dirty="0"/>
              <a:t> </a:t>
            </a:r>
            <a:r>
              <a:rPr lang="en-US" sz="3200" spc="-100" dirty="0" err="1"/>
              <a:t>երկրաչափական</a:t>
            </a:r>
            <a:r>
              <a:rPr lang="en-US" sz="3200" spc="-100" dirty="0"/>
              <a:t> </a:t>
            </a:r>
            <a:r>
              <a:rPr lang="en-US" sz="3200" spc="-100" dirty="0" err="1"/>
              <a:t>պատկերն</a:t>
            </a:r>
            <a:r>
              <a:rPr lang="en-US" sz="3200" spc="-100" dirty="0"/>
              <a:t> է </a:t>
            </a:r>
            <a:r>
              <a:rPr lang="en-US" sz="3200" spc="-100" dirty="0" err="1"/>
              <a:t>ամենաշատը</a:t>
            </a:r>
            <a:r>
              <a:rPr lang="en-US" sz="3200" spc="-100" dirty="0"/>
              <a:t> </a:t>
            </a:r>
            <a:r>
              <a:rPr lang="en-US" sz="3200" spc="-100" dirty="0" err="1"/>
              <a:t>նկարում</a:t>
            </a:r>
            <a:r>
              <a:rPr lang="en-US" sz="3200" spc="-100" dirty="0"/>
              <a:t> </a:t>
            </a:r>
            <a:r>
              <a:rPr lang="en-US" sz="3200" spc="-100" dirty="0" err="1"/>
              <a:t>պատկերված</a:t>
            </a:r>
            <a:r>
              <a:rPr lang="en-US" sz="3200" spc="-100" dirty="0"/>
              <a:t>։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BC862F-B3B9-4698-D6CE-280173568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56"/>
          <a:stretch/>
        </p:blipFill>
        <p:spPr>
          <a:xfrm>
            <a:off x="4767519" y="609435"/>
            <a:ext cx="7240782" cy="548229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48AFEE1-95B8-14B8-0CEA-2A36C0B04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" y="4226"/>
            <a:ext cx="1878982" cy="17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7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08C3334-15AC-C844-D7FF-A7242507E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9111" r="9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F63EB-7D8F-AD2E-C3CD-1C8DC57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Պապիկը այգուց քաղեց  11կգ  խնձոր,  5 կգ  դեղձ և 3 կգ տանձ։Ընդամենը  քանի՞ կիլոգրամ միրգ  քաղեց  պապիկը։</a:t>
            </a:r>
            <a:br>
              <a:rPr lang="en-US" sz="3700" spc="-10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</a:br>
            <a:endParaRPr lang="en-US" sz="3700" spc="-100">
              <a:ln w="15875"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C967606E-CA8D-0253-DEF0-0AEA8AE4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4930441"/>
            <a:ext cx="7315200" cy="1100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chemeClr val="tx1"/>
                </a:solidFill>
              </a:rPr>
              <a:t>Լուծի՛ր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խնդիրը</a:t>
            </a:r>
            <a:r>
              <a:rPr lang="en-US" sz="2200" dirty="0">
                <a:solidFill>
                  <a:schemeClr val="tx1"/>
                </a:solidFill>
              </a:rPr>
              <a:t>,  </a:t>
            </a:r>
            <a:r>
              <a:rPr lang="en-US" sz="2200" dirty="0" err="1">
                <a:solidFill>
                  <a:schemeClr val="tx1"/>
                </a:solidFill>
              </a:rPr>
              <a:t>կազմիր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նմանատիպ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խնդիրներ</a:t>
            </a:r>
            <a:r>
              <a:rPr lang="en-US" sz="2200" dirty="0">
                <a:solidFill>
                  <a:schemeClr val="tx1"/>
                </a:solidFill>
              </a:rPr>
              <a:t> և </a:t>
            </a:r>
            <a:r>
              <a:rPr lang="en-US" sz="2200" dirty="0" err="1">
                <a:solidFill>
                  <a:schemeClr val="tx1"/>
                </a:solidFill>
              </a:rPr>
              <a:t>առաջարկիր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ընկերներիդ</a:t>
            </a:r>
            <a:r>
              <a:rPr lang="en-US" sz="2200" dirty="0">
                <a:solidFill>
                  <a:schemeClr val="tx1"/>
                </a:solidFill>
              </a:rPr>
              <a:t>։</a:t>
            </a:r>
          </a:p>
        </p:txBody>
      </p:sp>
    </p:spTree>
    <p:extLst>
      <p:ext uri="{BB962C8B-B14F-4D97-AF65-F5344CB8AC3E}">
        <p14:creationId xmlns:p14="http://schemas.microsoft.com/office/powerpoint/2010/main" val="3794204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480F86-A978-4060-BF60-56AAB322F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39BB0-53B8-40A5-8BB9-15D2ED1AEB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13</TotalTime>
  <Words>159</Words>
  <Application>Microsoft Office PowerPoint</Application>
  <PresentationFormat>Широкоэкранный</PresentationFormat>
  <Paragraphs>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Frame</vt:lpstr>
      <vt:lpstr>Մաթեմատիկայի հետաքրքրաշարժ աշխարհում ՝առաջին դասարան </vt:lpstr>
      <vt:lpstr>Սիրելի՛ փոքրիկ ,հիմա միասին կամփոփենք  քո Մաթեմատիկայի երկրորդ կիսամյակում ստացած գիտելիքները</vt:lpstr>
      <vt:lpstr>Տրված թվերը նախ կարդա աճման կարգով,ապա նաև գրի՛ր։Փորձիր թվարկել նաև մեծից փոքր հերթականությամբ։</vt:lpstr>
      <vt:lpstr>Շարունակելով մեկդ մյուսին՝ կատարեք գործողությունները։</vt:lpstr>
      <vt:lpstr>Պարզի՛ր, թե ինչ թվեր պետք է գրված լինեն դատարկ վանդակում,կազմի՛ր հավասարություններ։</vt:lpstr>
      <vt:lpstr>Հաշվի՛ր տրված թվերի գումարն ու տարբերությունը։</vt:lpstr>
      <vt:lpstr>Презентация PowerPoint</vt:lpstr>
      <vt:lpstr>Ին՞չ երկրաչափական պատկերներից է կազմված նկարը։ Հաշվիր և ասա ՝ ո՞ր երկրաչափական պատկերն է ամենաշատը նկարում պատկերված։</vt:lpstr>
      <vt:lpstr>Պապիկը այգուց քաղեց  11կգ  խնձոր,  5 կգ  դեղձ և 3 կգ տանձ։Ընդամենը  քանի՞ կիլոգրամ միրգ  քաղեց  պապիկը։ </vt:lpstr>
      <vt:lpstr>Անվանի՛ր երկնիշ կլոր տասնյակները և դասավորիր աճման կարգով։</vt:lpstr>
      <vt:lpstr>Կատարիր գործողություններ տասնյակների հետ։</vt:lpstr>
      <vt:lpstr>Սիրելի՛ առաջին դասարանցի, մաթեմատիկայի հետաքրքիր աշխարհը հրաժեշտ է տալիս քեզ ։Հաջորդ հանդիպմանը սպասիր երկրորդ դասարանում։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Пользователь</cp:lastModifiedBy>
  <cp:revision>889</cp:revision>
  <dcterms:created xsi:type="dcterms:W3CDTF">2022-05-26T03:56:12Z</dcterms:created>
  <dcterms:modified xsi:type="dcterms:W3CDTF">2022-05-26T17:37:32Z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