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  <p:sldMasterId id="2147483768" r:id="rId3"/>
    <p:sldMasterId id="2147483780" r:id="rId4"/>
  </p:sldMasterIdLst>
  <p:sldIdLst>
    <p:sldId id="256" r:id="rId5"/>
    <p:sldId id="257" r:id="rId6"/>
    <p:sldId id="258" r:id="rId7"/>
    <p:sldId id="259" r:id="rId8"/>
    <p:sldId id="271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3300"/>
    <a:srgbClr val="FFCCFF"/>
    <a:srgbClr val="FF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7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6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2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1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160241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ՄԱԹԵՄԱՏԻԿԱՆ  ՃԱՊՈՆԻԱՅՈՒՄ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915616" y="4869160"/>
            <a:ext cx="6400800" cy="558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i="0" dirty="0" err="1" smtClean="0">
                <a:solidFill>
                  <a:schemeClr val="tx1"/>
                </a:solidFill>
              </a:rPr>
              <a:t>Վանաձորի</a:t>
            </a:r>
            <a:r>
              <a:rPr lang="en-US" sz="2400" b="1" i="0" dirty="0" smtClean="0">
                <a:solidFill>
                  <a:schemeClr val="tx1"/>
                </a:solidFill>
              </a:rPr>
              <a:t> </a:t>
            </a:r>
            <a:r>
              <a:rPr lang="en-US" sz="2400" b="1" i="0" dirty="0" err="1" smtClean="0">
                <a:solidFill>
                  <a:schemeClr val="tx1"/>
                </a:solidFill>
              </a:rPr>
              <a:t>թիվ</a:t>
            </a:r>
            <a:r>
              <a:rPr lang="en-US" sz="2400" b="1" i="0" dirty="0" smtClean="0">
                <a:solidFill>
                  <a:schemeClr val="tx1"/>
                </a:solidFill>
              </a:rPr>
              <a:t> </a:t>
            </a:r>
            <a:r>
              <a:rPr lang="en-US" sz="2400" b="1" i="0" dirty="0" smtClean="0">
                <a:solidFill>
                  <a:schemeClr val="tx1"/>
                </a:solidFill>
                <a:latin typeface="Arial LatArm"/>
              </a:rPr>
              <a:t>8 </a:t>
            </a:r>
            <a:r>
              <a:rPr lang="en-US" sz="2400" b="1" i="0" dirty="0" err="1" smtClean="0">
                <a:solidFill>
                  <a:schemeClr val="tx1"/>
                </a:solidFill>
                <a:latin typeface="Arial LatArm"/>
              </a:rPr>
              <a:t>հիմն</a:t>
            </a:r>
            <a:r>
              <a:rPr lang="en-US" sz="2400" b="1" i="0" dirty="0" smtClean="0">
                <a:solidFill>
                  <a:schemeClr val="tx1"/>
                </a:solidFill>
                <a:latin typeface="Arial LatArm"/>
              </a:rPr>
              <a:t>. </a:t>
            </a:r>
            <a:r>
              <a:rPr lang="en-US" sz="2400" b="1" i="0" dirty="0" err="1" smtClean="0">
                <a:solidFill>
                  <a:schemeClr val="tx1"/>
                </a:solidFill>
                <a:latin typeface="Arial LatArm"/>
              </a:rPr>
              <a:t>դպրոցի</a:t>
            </a:r>
            <a:r>
              <a:rPr lang="en-US" sz="2400" b="1" i="0" dirty="0" smtClean="0">
                <a:solidFill>
                  <a:schemeClr val="tx1"/>
                </a:solidFill>
                <a:latin typeface="Arial LatArm"/>
              </a:rPr>
              <a:t> </a:t>
            </a:r>
            <a:r>
              <a:rPr lang="en-US" sz="2400" b="1" i="0" dirty="0" err="1" smtClean="0">
                <a:solidFill>
                  <a:schemeClr val="tx1"/>
                </a:solidFill>
                <a:latin typeface="Arial LatArm"/>
              </a:rPr>
              <a:t>ուսուցչուհի</a:t>
            </a:r>
            <a:r>
              <a:rPr lang="en-US" sz="2400" b="1" i="0" dirty="0" smtClean="0">
                <a:solidFill>
                  <a:schemeClr val="tx1"/>
                </a:solidFill>
                <a:latin typeface="Arial LatArm"/>
              </a:rPr>
              <a:t>՝ Շ. </a:t>
            </a:r>
            <a:r>
              <a:rPr lang="en-US" sz="2400" b="1" i="0" dirty="0" err="1" smtClean="0">
                <a:solidFill>
                  <a:schemeClr val="tx1"/>
                </a:solidFill>
                <a:latin typeface="Arial LatArm"/>
              </a:rPr>
              <a:t>Այվազյան</a:t>
            </a:r>
            <a:endParaRPr lang="ru-RU" sz="24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8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ckard\Desktop\Новая папка (2)\Новая папка\sangaku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624"/>
            <a:ext cx="10036498" cy="62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5517232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Սանգակու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61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packard\Desktop\Новая папка (2)\Новая папка\sangaku_09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" y="117960"/>
            <a:ext cx="9164151" cy="61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517232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Սանգակու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2625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ckard\Desktop\Новая папка (2)\Новая папка\sangaku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33" y="-27384"/>
            <a:ext cx="97923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602014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Սանգակու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153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ackard\Desktop\Новая папка (2)\Новая папка\sangaku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1052736"/>
            <a:ext cx="9194430" cy="409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301208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Սանգակու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310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544" y="2060848"/>
            <a:ext cx="6688832" cy="223224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 LatArm" panose="020B0604020202020204" pitchFamily="34" charset="0"/>
              </a:rPr>
              <a:t>Շնորհակալություն</a:t>
            </a:r>
            <a:r>
              <a:rPr lang="en-US" sz="4000" b="1" dirty="0" smtClean="0">
                <a:latin typeface="Arial LatArm" panose="020B0604020202020204" pitchFamily="34" charset="0"/>
              </a:rPr>
              <a:t> </a:t>
            </a:r>
            <a:r>
              <a:rPr lang="en-US" sz="4000" b="1" dirty="0" err="1" smtClean="0">
                <a:latin typeface="Arial LatArm" panose="020B0604020202020204" pitchFamily="34" charset="0"/>
              </a:rPr>
              <a:t>ուշադրության</a:t>
            </a:r>
            <a:r>
              <a:rPr lang="en-US" sz="4000" b="1" dirty="0" smtClean="0">
                <a:latin typeface="Arial LatArm" panose="020B0604020202020204" pitchFamily="34" charset="0"/>
              </a:rPr>
              <a:t> </a:t>
            </a:r>
            <a:r>
              <a:rPr lang="en-US" sz="4000" b="1" dirty="0" err="1" smtClean="0">
                <a:latin typeface="Arial LatArm" panose="020B0604020202020204" pitchFamily="34" charset="0"/>
              </a:rPr>
              <a:t>համար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439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04856" cy="4104456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 smtClean="0">
                <a:latin typeface="Arial LatArm" panose="020B0604020202020204" pitchFamily="34" charset="0"/>
              </a:rPr>
              <a:t>Մաթեմատիկայի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կատարելագործումն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ու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ծաղկումն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անմիջականորեն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կապված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են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պետության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բարեկեցության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հետ</a:t>
            </a:r>
            <a:r>
              <a:rPr lang="en-US" sz="3200" b="1" dirty="0" smtClean="0">
                <a:latin typeface="Arial LatArm" panose="020B0604020202020204" pitchFamily="34" charset="0"/>
              </a:rPr>
              <a:t>:</a:t>
            </a:r>
            <a:br>
              <a:rPr lang="en-US" sz="3200" b="1" dirty="0" smtClean="0">
                <a:latin typeface="Arial LatArm" panose="020B0604020202020204" pitchFamily="34" charset="0"/>
              </a:rPr>
            </a:br>
            <a:r>
              <a:rPr lang="en-US" sz="3200" b="1" dirty="0">
                <a:latin typeface="Arial LatArm" panose="020B0604020202020204" pitchFamily="34" charset="0"/>
              </a:rPr>
              <a:t>	</a:t>
            </a:r>
            <a:r>
              <a:rPr lang="en-US" sz="3200" b="1" dirty="0" smtClean="0">
                <a:latin typeface="Arial LatArm" panose="020B0604020202020204" pitchFamily="34" charset="0"/>
              </a:rPr>
              <a:t>	          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Նապոլեոն</a:t>
            </a:r>
            <a:r>
              <a:rPr lang="en-US" sz="3200" b="1" dirty="0" smtClean="0">
                <a:latin typeface="Arial LatArm" panose="020B0604020202020204" pitchFamily="34" charset="0"/>
              </a:rPr>
              <a:t> </a:t>
            </a:r>
            <a:r>
              <a:rPr lang="en-US" sz="3200" b="1" dirty="0" err="1" smtClean="0">
                <a:latin typeface="Arial LatArm" panose="020B0604020202020204" pitchFamily="34" charset="0"/>
              </a:rPr>
              <a:t>Բոնապարտ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37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ckard\Desktop\Новая папка (2)\Новая папка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83671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ckard\Desktop\Новая папка (2)\Новая папка\55886622_zanave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44" y="-183649"/>
            <a:ext cx="4703912" cy="70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484784"/>
            <a:ext cx="3970784" cy="3010346"/>
          </a:xfrm>
        </p:spPr>
        <p:txBody>
          <a:bodyPr/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Կացուսիկա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</a:b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>Խոկուսայ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LatArm" panose="020B0604020202020204" pitchFamily="34" charset="0"/>
              </a:rPr>
            </a:br>
            <a:r>
              <a:rPr lang="en-US" b="1" dirty="0" smtClean="0">
                <a:latin typeface="Arial LatArm" panose="020B0604020202020204" pitchFamily="34" charset="0"/>
              </a:rPr>
              <a:t>1760-1849</a:t>
            </a:r>
            <a:endParaRPr lang="ru-RU" b="1" dirty="0"/>
          </a:p>
        </p:txBody>
      </p:sp>
      <p:pic>
        <p:nvPicPr>
          <p:cNvPr id="7170" name="Picture 2" descr="C:\Users\packard\Desktop\Новая папка (2)\Новая папка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7" y="62322"/>
            <a:ext cx="4673799" cy="68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70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ckard\Desktop\Новая папка (2)\Новая папка\0_324a3_4177f33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0090551" cy="69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ckard\Desktop\Новая папка (2)\Новая папка\1416891410_vid-na-fudzi-s-gory-gotenyama-u-reki-sinag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97" y="-27384"/>
            <a:ext cx="9792841" cy="68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8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ackard\Desktop\Новая папка (2)\Новая папка\image00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81339"/>
            <a:ext cx="9756575" cy="6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ckard\Desktop\Новая папка (2)\Новая папка\sangaku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15416"/>
            <a:ext cx="6787321" cy="68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76" y="4523110"/>
            <a:ext cx="4762872" cy="3226370"/>
          </a:xfrm>
        </p:spPr>
        <p:txBody>
          <a:bodyPr/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Սեկի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Կովա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b="1" dirty="0" smtClean="0"/>
              <a:t>1642-1708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317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34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1_Кутюр</vt:lpstr>
      <vt:lpstr>Тема Office</vt:lpstr>
      <vt:lpstr>Кнопка</vt:lpstr>
      <vt:lpstr>1_Тема Office</vt:lpstr>
      <vt:lpstr>ՄԱԹԵՄԱՏԻԿԱՆ  ՃԱՊՈՆԻԱՅՈՒՄ</vt:lpstr>
      <vt:lpstr>Մաթեմատիկայի կատարելագործումն ու ծաղկումն անմիջականորեն կապված են պետության բարեկեցության հետ:              Նապոլեոն Բոնապարտ</vt:lpstr>
      <vt:lpstr>Презентация PowerPoint</vt:lpstr>
      <vt:lpstr>Презентация PowerPoint</vt:lpstr>
      <vt:lpstr>Կացուսիկա Խոկուսայ 1760-1849</vt:lpstr>
      <vt:lpstr>Презентация PowerPoint</vt:lpstr>
      <vt:lpstr>Презентация PowerPoint</vt:lpstr>
      <vt:lpstr>Презентация PowerPoint</vt:lpstr>
      <vt:lpstr>Սեկի Կովա 1642-1708</vt:lpstr>
      <vt:lpstr>Презентация PowerPoint</vt:lpstr>
      <vt:lpstr>Презентация PowerPoint</vt:lpstr>
      <vt:lpstr>Презентация PowerPoint</vt:lpstr>
      <vt:lpstr>Презентация PowerPoint</vt:lpstr>
      <vt:lpstr>Շնորհակալություն ուշադրության համար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packard</dc:creator>
  <cp:lastModifiedBy>packard</cp:lastModifiedBy>
  <cp:revision>9</cp:revision>
  <dcterms:created xsi:type="dcterms:W3CDTF">2015-10-29T17:05:51Z</dcterms:created>
  <dcterms:modified xsi:type="dcterms:W3CDTF">2016-02-28T18:15:56Z</dcterms:modified>
</cp:coreProperties>
</file>