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glBkXAB72tgKmSyfY1i5AfNSit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s://www.twinkl.co.uk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>
            <a:hlinkClick r:id="rId3"/>
          </p:cNvPr>
          <p:cNvSpPr/>
          <p:nvPr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/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10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>
            <a:hlinkClick r:id="rId3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Box">
  <p:cSld name="Title Slide with Box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/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3608" y="619674"/>
            <a:ext cx="751045" cy="162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9496" y="619673"/>
            <a:ext cx="751045" cy="162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5384" y="619672"/>
            <a:ext cx="751045" cy="16247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/>
          <p:nvPr/>
        </p:nvSpPr>
        <p:spPr>
          <a:xfrm>
            <a:off x="724889" y="1855353"/>
            <a:ext cx="7694222" cy="54777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Եթե բոլորս նույն տեսքն ունենայինք, չէինք հասականա`ով ով է: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9257" y="3610191"/>
            <a:ext cx="569372" cy="55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7163" y="3602609"/>
            <a:ext cx="569372" cy="55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7057" y="3595067"/>
            <a:ext cx="569372" cy="5592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/>
          <p:nvPr/>
        </p:nvSpPr>
        <p:spPr>
          <a:xfrm>
            <a:off x="769424" y="2698278"/>
            <a:ext cx="7694222" cy="854246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Եթե բոլորիս դուր գային նույն բաները, մենք կկռվեինք իրար հետ դրա  համար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24889" y="4277164"/>
            <a:ext cx="7694222" cy="547779"/>
          </a:xfrm>
          <a:prstGeom prst="roundRect">
            <a:avLst>
              <a:gd fmla="val 16667" name="adj"/>
            </a:avLst>
          </a:prstGeom>
          <a:solidFill>
            <a:srgbClr val="EE8BBC"/>
          </a:solidFill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Բարեբախտաբար, բոլորս տարբեր ենք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438" y="4048919"/>
            <a:ext cx="1921505" cy="129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9649" y="4031410"/>
            <a:ext cx="1921505" cy="129380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/>
          <p:nvPr/>
        </p:nvSpPr>
        <p:spPr>
          <a:xfrm>
            <a:off x="732340" y="5325216"/>
            <a:ext cx="7694222" cy="854246"/>
          </a:xfrm>
          <a:prstGeom prst="roundRect">
            <a:avLst>
              <a:gd fmla="val 16667" name="adj"/>
            </a:avLst>
          </a:prstGeom>
          <a:solidFill>
            <a:srgbClr val="80C1EB"/>
          </a:solidFill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Միգուցե մենք կուզեինք մեկ ուրիշը լինել, բայց մենք այնպիսին ենք ինչպիսին կանք.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2824604" y="822095"/>
            <a:ext cx="4028480" cy="1160713"/>
          </a:xfrm>
          <a:prstGeom prst="roundRect">
            <a:avLst>
              <a:gd fmla="val 16667" name="adj"/>
            </a:avLst>
          </a:prstGeom>
          <a:solidFill>
            <a:srgbClr val="E4EFD7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5A8131"/>
                </a:solidFill>
                <a:latin typeface="Arial"/>
                <a:ea typeface="Arial"/>
                <a:cs typeface="Arial"/>
                <a:sym typeface="Arial"/>
              </a:rPr>
              <a:t>Մեզանից յուրաքանչյուրը տարբեր է: Անգամ, եթե մենք շատ նման ենք մեր քրոջը կամ եղբորը</a:t>
            </a:r>
            <a:endParaRPr b="0" i="0" sz="1800" u="none" cap="none" strike="noStrike">
              <a:solidFill>
                <a:srgbClr val="5A8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362152" y="5053963"/>
            <a:ext cx="8562694" cy="92235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D4B6E5"/>
                </a:solidFill>
                <a:latin typeface="Arial"/>
                <a:ea typeface="Arial"/>
                <a:cs typeface="Arial"/>
                <a:sym typeface="Arial"/>
              </a:rPr>
              <a:t>Մենք  </a:t>
            </a:r>
            <a:r>
              <a:rPr b="1" i="0" lang="en-GB" sz="4000" u="none" cap="none" strike="noStrike">
                <a:solidFill>
                  <a:srgbClr val="C9E1AF"/>
                </a:solidFill>
                <a:latin typeface="Arial"/>
                <a:ea typeface="Arial"/>
                <a:cs typeface="Arial"/>
                <a:sym typeface="Arial"/>
              </a:rPr>
              <a:t>բոլորս</a:t>
            </a:r>
            <a:r>
              <a:rPr b="1" i="0" lang="en-GB" sz="4000" u="none" cap="none" strike="noStrike">
                <a:solidFill>
                  <a:srgbClr val="D4B6E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4000" u="none" cap="none" strike="noStrike">
                <a:solidFill>
                  <a:srgbClr val="A6DBFC"/>
                </a:solidFill>
                <a:latin typeface="Arial"/>
                <a:ea typeface="Arial"/>
                <a:cs typeface="Arial"/>
                <a:sym typeface="Arial"/>
              </a:rPr>
              <a:t>յուրահատուկ ենք</a:t>
            </a:r>
            <a:endParaRPr b="1" i="0" sz="4000" u="none" cap="none" strike="noStrike">
              <a:solidFill>
                <a:srgbClr val="A6DB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9259" y="2248766"/>
            <a:ext cx="4028480" cy="290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1258589" y="620509"/>
            <a:ext cx="6793765" cy="92235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Իսկ դուք գիտե՞ք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846" y="857734"/>
            <a:ext cx="1232223" cy="1421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472271" y="6951"/>
            <a:ext cx="2733839" cy="5500209"/>
            <a:chOff x="472271" y="6951"/>
            <a:chExt cx="2733839" cy="5500209"/>
          </a:xfrm>
        </p:grpSpPr>
        <p:sp>
          <p:nvSpPr>
            <p:cNvPr id="57" name="Google Shape;57;p4"/>
            <p:cNvSpPr/>
            <p:nvPr/>
          </p:nvSpPr>
          <p:spPr>
            <a:xfrm>
              <a:off x="472271" y="2060769"/>
              <a:ext cx="2733839" cy="2556866"/>
            </a:xfrm>
            <a:prstGeom prst="ellipse">
              <a:avLst/>
            </a:prstGeom>
            <a:solidFill>
              <a:srgbClr val="A6D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BE6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632277" y="6951"/>
              <a:ext cx="2549176" cy="5500209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3568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3568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3568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3568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3568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3568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500" u="none" cap="none" strike="noStrike">
                  <a:solidFill>
                    <a:srgbClr val="03568A"/>
                  </a:solidFill>
                  <a:latin typeface="Arial"/>
                  <a:ea typeface="Arial"/>
                  <a:cs typeface="Arial"/>
                  <a:sym typeface="Arial"/>
                </a:rPr>
                <a:t>Չկան ձյան երկու փաթիլ, որ նույնն են: Յուրաքանչյուրն ունի իր անհատական օրինաչափությունը: Յուրաքանչյուր ձյան փաթիլ եզակի է:</a:t>
              </a:r>
              <a:endParaRPr b="0" i="0" sz="1500" u="none" cap="none" strike="noStrike">
                <a:solidFill>
                  <a:srgbClr val="03568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4"/>
          <p:cNvGrpSpPr/>
          <p:nvPr/>
        </p:nvGrpSpPr>
        <p:grpSpPr>
          <a:xfrm>
            <a:off x="3755751" y="3443116"/>
            <a:ext cx="2778214" cy="3422807"/>
            <a:chOff x="3755751" y="3443116"/>
            <a:chExt cx="2778214" cy="3422807"/>
          </a:xfrm>
        </p:grpSpPr>
        <p:sp>
          <p:nvSpPr>
            <p:cNvPr id="60" name="Google Shape;60;p4"/>
            <p:cNvSpPr/>
            <p:nvPr/>
          </p:nvSpPr>
          <p:spPr>
            <a:xfrm>
              <a:off x="3927484" y="3872657"/>
              <a:ext cx="2606481" cy="2616920"/>
            </a:xfrm>
            <a:prstGeom prst="ellipse">
              <a:avLst/>
            </a:prstGeom>
            <a:solidFill>
              <a:srgbClr val="F3B5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BE6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755751" y="3443116"/>
              <a:ext cx="2715950" cy="3422807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C36213"/>
                  </a:solidFill>
                  <a:latin typeface="Arial"/>
                  <a:ea typeface="Arial"/>
                  <a:cs typeface="Arial"/>
                  <a:sym typeface="Arial"/>
                </a:rPr>
                <a:t>Չկան երկու կենդանիներ որ նույնն են: Նույնիսկ եթե երկուսն էլ նույն տեսակի կենդանիներ են: Նրանք բոլորը մեզ նման եզակի են:</a:t>
              </a:r>
              <a:endParaRPr b="0" i="0" sz="1600" u="none" cap="none" strike="noStrike">
                <a:solidFill>
                  <a:srgbClr val="C3621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oogle Shape;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561" y="2890872"/>
            <a:ext cx="2222068" cy="10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7470" y="4782974"/>
            <a:ext cx="1524447" cy="1272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4"/>
          <p:cNvGrpSpPr/>
          <p:nvPr/>
        </p:nvGrpSpPr>
        <p:grpSpPr>
          <a:xfrm>
            <a:off x="5839307" y="725865"/>
            <a:ext cx="2762687" cy="3422807"/>
            <a:chOff x="5839307" y="725865"/>
            <a:chExt cx="2762687" cy="3422807"/>
          </a:xfrm>
        </p:grpSpPr>
        <p:sp>
          <p:nvSpPr>
            <p:cNvPr id="65" name="Google Shape;65;p4"/>
            <p:cNvSpPr/>
            <p:nvPr/>
          </p:nvSpPr>
          <p:spPr>
            <a:xfrm>
              <a:off x="5974671" y="1189609"/>
              <a:ext cx="2627323" cy="2780538"/>
            </a:xfrm>
            <a:prstGeom prst="ellipse">
              <a:avLst/>
            </a:prstGeom>
            <a:solidFill>
              <a:srgbClr val="EE8B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BE6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839307" y="725865"/>
              <a:ext cx="2715950" cy="3422807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Աշխարհում ապրող յուրաքանչյուր մարդ ունի յուրահատուկ մատնահետք: Յուրաքանչյուրն առանձնահատուկ է և տարբեր: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" name="Google Shape;6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93750">
            <a:off x="2664739" y="2756212"/>
            <a:ext cx="988124" cy="113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9791" y="2813904"/>
            <a:ext cx="1225126" cy="173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/>
          <p:nvPr/>
        </p:nvSpPr>
        <p:spPr>
          <a:xfrm>
            <a:off x="1175117" y="1283836"/>
            <a:ext cx="6793765" cy="83722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Իսկ դու՞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1175117" y="2457351"/>
            <a:ext cx="6793765" cy="143312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Ի՞նչն է քեզ յուրահատուկ դարձնում: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91226" y="4187825"/>
            <a:ext cx="6793765" cy="83722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Ի՞նչն է քեզ եզակի դարձնում: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621" y="4226774"/>
            <a:ext cx="1450739" cy="201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860" y="589387"/>
            <a:ext cx="2335814" cy="216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1074446" y="573618"/>
            <a:ext cx="6793765" cy="83722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Inspirational Quotes</a:t>
            </a:r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>
            <a:off x="948614" y="1586230"/>
            <a:ext cx="3103268" cy="1819835"/>
            <a:chOff x="948614" y="1586230"/>
            <a:chExt cx="3103268" cy="1819835"/>
          </a:xfrm>
        </p:grpSpPr>
        <p:sp>
          <p:nvSpPr>
            <p:cNvPr id="84" name="Google Shape;84;p6"/>
            <p:cNvSpPr/>
            <p:nvPr/>
          </p:nvSpPr>
          <p:spPr>
            <a:xfrm>
              <a:off x="948614" y="1586230"/>
              <a:ext cx="3103268" cy="1773647"/>
            </a:xfrm>
            <a:prstGeom prst="roundRect">
              <a:avLst>
                <a:gd fmla="val 16667" name="adj"/>
              </a:avLst>
            </a:prstGeom>
            <a:solidFill>
              <a:srgbClr val="E9DAF2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948614" y="1632418"/>
              <a:ext cx="3103268" cy="177364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Ոչ ոք չի կարող փոխարինել քեզ: Դու եզակի ես: Մի փորձիր համեմատվել ուրիշների հետ:</a:t>
              </a:r>
              <a:endParaRPr b="0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>
            <a:off x="5092120" y="1586229"/>
            <a:ext cx="3103268" cy="1773647"/>
            <a:chOff x="5092120" y="1586229"/>
            <a:chExt cx="3103268" cy="1773647"/>
          </a:xfrm>
        </p:grpSpPr>
        <p:sp>
          <p:nvSpPr>
            <p:cNvPr id="87" name="Google Shape;87;p6"/>
            <p:cNvSpPr/>
            <p:nvPr/>
          </p:nvSpPr>
          <p:spPr>
            <a:xfrm>
              <a:off x="5092120" y="1586229"/>
              <a:ext cx="3103268" cy="1773647"/>
            </a:xfrm>
            <a:prstGeom prst="roundRect">
              <a:avLst>
                <a:gd fmla="val 16667" name="adj"/>
              </a:avLst>
            </a:prstGeom>
            <a:solidFill>
              <a:srgbClr val="F9D7E8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5255707" y="1586229"/>
              <a:ext cx="2776094" cy="177364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703593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Be yourself; everyone else is already taken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- Oscar Wilde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035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6"/>
          <p:cNvGrpSpPr/>
          <p:nvPr/>
        </p:nvGrpSpPr>
        <p:grpSpPr>
          <a:xfrm>
            <a:off x="948612" y="4244902"/>
            <a:ext cx="3103268" cy="1775684"/>
            <a:chOff x="948612" y="4244902"/>
            <a:chExt cx="3103268" cy="1775684"/>
          </a:xfrm>
        </p:grpSpPr>
        <p:sp>
          <p:nvSpPr>
            <p:cNvPr id="90" name="Google Shape;90;p6"/>
            <p:cNvSpPr/>
            <p:nvPr/>
          </p:nvSpPr>
          <p:spPr>
            <a:xfrm>
              <a:off x="948612" y="4246939"/>
              <a:ext cx="3103268" cy="1773647"/>
            </a:xfrm>
            <a:prstGeom prst="roundRect">
              <a:avLst>
                <a:gd fmla="val 16667" name="adj"/>
              </a:avLst>
            </a:prstGeom>
            <a:solidFill>
              <a:srgbClr val="D1ECFE"/>
            </a:solidFill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074446" y="4244902"/>
              <a:ext cx="2851599" cy="177364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E1C6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Why fit in when you were born to stand out?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- Dr. Seuss</a:t>
              </a:r>
              <a:endParaRPr b="0" i="0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E1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5092120" y="3999509"/>
            <a:ext cx="3103268" cy="2080114"/>
            <a:chOff x="5092120" y="3999509"/>
            <a:chExt cx="3103268" cy="2080114"/>
          </a:xfrm>
        </p:grpSpPr>
        <p:sp>
          <p:nvSpPr>
            <p:cNvPr id="93" name="Google Shape;93;p6"/>
            <p:cNvSpPr/>
            <p:nvPr/>
          </p:nvSpPr>
          <p:spPr>
            <a:xfrm>
              <a:off x="5092120" y="4244902"/>
              <a:ext cx="3103268" cy="1773647"/>
            </a:xfrm>
            <a:prstGeom prst="roundRect">
              <a:avLst>
                <a:gd fmla="val 16667" name="adj"/>
              </a:avLst>
            </a:prstGeom>
            <a:solidFill>
              <a:srgbClr val="C9E1AF"/>
            </a:solidFill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5255707" y="3999509"/>
              <a:ext cx="2851599" cy="2080114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Today you are You, that is truer than true. There is no one alive who is Youer than you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- Dr. Seuss.</a:t>
              </a:r>
              <a:endParaRPr/>
            </a:p>
          </p:txBody>
        </p:sp>
      </p:grp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895" y="2694866"/>
            <a:ext cx="1924100" cy="214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2021-01-04T23:05:47Z</dcterms:created>
  <dc:creator>Twinkl-A10</dc:creator>
</cp:coreProperties>
</file>